
<file path=[Content_Types].xml><?xml version="1.0" encoding="utf-8"?>
<Types xmlns="http://schemas.openxmlformats.org/package/2006/content-types">
  <Default Extension="tmp" ContentType="image/p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59" r:id="rId4"/>
    <p:sldId id="260" r:id="rId5"/>
    <p:sldId id="280" r:id="rId6"/>
    <p:sldId id="297" r:id="rId7"/>
    <p:sldId id="296" r:id="rId8"/>
    <p:sldId id="298" r:id="rId9"/>
    <p:sldId id="282" r:id="rId10"/>
    <p:sldId id="299" r:id="rId11"/>
    <p:sldId id="287" r:id="rId12"/>
    <p:sldId id="274" r:id="rId13"/>
    <p:sldId id="302" r:id="rId14"/>
    <p:sldId id="268" r:id="rId15"/>
    <p:sldId id="295" r:id="rId16"/>
    <p:sldId id="304" r:id="rId17"/>
    <p:sldId id="305" r:id="rId18"/>
    <p:sldId id="294" r:id="rId19"/>
    <p:sldId id="300" r:id="rId20"/>
    <p:sldId id="263" r:id="rId21"/>
    <p:sldId id="283" r:id="rId22"/>
    <p:sldId id="269" r:id="rId23"/>
    <p:sldId id="308" r:id="rId24"/>
    <p:sldId id="306" r:id="rId25"/>
    <p:sldId id="307" r:id="rId26"/>
    <p:sldId id="303" r:id="rId27"/>
    <p:sldId id="309" r:id="rId28"/>
    <p:sldId id="291" r:id="rId29"/>
    <p:sldId id="285" r:id="rId30"/>
    <p:sldId id="284" r:id="rId31"/>
    <p:sldId id="257" r:id="rId32"/>
    <p:sldId id="262" r:id="rId33"/>
    <p:sldId id="276" r:id="rId34"/>
    <p:sldId id="289" r:id="rId35"/>
    <p:sldId id="310" r:id="rId36"/>
    <p:sldId id="292" r:id="rId37"/>
    <p:sldId id="27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87A"/>
    <a:srgbClr val="9E06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3370" autoAdjust="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eg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eg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CE01A0-D4A9-4D52-8534-703536E351FF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4F43E6-EBB7-439D-AEE6-AFB635630F62}">
      <dgm:prSet phldrT="[Text]" custT="1"/>
      <dgm:spPr>
        <a:solidFill>
          <a:srgbClr val="002060"/>
        </a:solidFill>
        <a:ln>
          <a:noFill/>
        </a:ln>
      </dgm:spPr>
      <dgm:t>
        <a:bodyPr/>
        <a:lstStyle/>
        <a:p>
          <a:r>
            <a:rPr lang="bn-IN" sz="48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পোষাপ্রাণী</a:t>
          </a:r>
          <a:endParaRPr lang="en-US" sz="48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CD7A809-CA7A-42B5-85F6-5F113901E02E}" type="parTrans" cxnId="{7B58FB95-81AB-4FF5-9055-AD9C1501F5CF}">
      <dgm:prSet/>
      <dgm:spPr/>
      <dgm:t>
        <a:bodyPr/>
        <a:lstStyle/>
        <a:p>
          <a:endParaRPr lang="en-US"/>
        </a:p>
      </dgm:t>
    </dgm:pt>
    <dgm:pt modelId="{88E9EF60-9E7B-47BC-9C02-2B998D81A65F}" type="sibTrans" cxnId="{7B58FB95-81AB-4FF5-9055-AD9C1501F5CF}">
      <dgm:prSet/>
      <dgm:spPr/>
      <dgm:t>
        <a:bodyPr/>
        <a:lstStyle/>
        <a:p>
          <a:endParaRPr lang="en-US"/>
        </a:p>
      </dgm:t>
    </dgm:pt>
    <dgm:pt modelId="{CED5780B-E9BC-4F71-A4F0-ADF4FA5E1C60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66E176D-B86B-4C53-A991-07EC420BA68A}" type="parTrans" cxnId="{48815414-9D8D-4F6E-A6A5-43A95E21645E}">
      <dgm:prSet/>
      <dgm:spPr/>
      <dgm:t>
        <a:bodyPr/>
        <a:lstStyle/>
        <a:p>
          <a:endParaRPr lang="en-US"/>
        </a:p>
      </dgm:t>
    </dgm:pt>
    <dgm:pt modelId="{CD2A8ED4-5AD7-4ADB-978B-5661434B5C02}" type="sibTrans" cxnId="{48815414-9D8D-4F6E-A6A5-43A95E21645E}">
      <dgm:prSet/>
      <dgm:spPr/>
      <dgm:t>
        <a:bodyPr/>
        <a:lstStyle/>
        <a:p>
          <a:endParaRPr lang="en-US"/>
        </a:p>
      </dgm:t>
    </dgm:pt>
    <dgm:pt modelId="{60F15D64-DBE7-4218-B1D4-78B790E98DAA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0070C0"/>
          </a:solidFill>
        </a:ln>
      </dgm:spPr>
      <dgm:t>
        <a:bodyPr/>
        <a:lstStyle/>
        <a:p>
          <a:endParaRPr lang="en-US" dirty="0"/>
        </a:p>
      </dgm:t>
    </dgm:pt>
    <dgm:pt modelId="{F4FECE01-8A26-431E-9970-EA47D970E10B}" type="parTrans" cxnId="{E09E4475-CB18-4A9D-8914-CE965D143934}">
      <dgm:prSet/>
      <dgm:spPr/>
      <dgm:t>
        <a:bodyPr/>
        <a:lstStyle/>
        <a:p>
          <a:endParaRPr lang="en-US"/>
        </a:p>
      </dgm:t>
    </dgm:pt>
    <dgm:pt modelId="{FC751D29-3DB2-47F4-A98E-8B4C910982F7}" type="sibTrans" cxnId="{E09E4475-CB18-4A9D-8914-CE965D143934}">
      <dgm:prSet/>
      <dgm:spPr/>
      <dgm:t>
        <a:bodyPr/>
        <a:lstStyle/>
        <a:p>
          <a:endParaRPr lang="en-US"/>
        </a:p>
      </dgm:t>
    </dgm:pt>
    <dgm:pt modelId="{6C9D24BE-5479-47A3-85BE-6EAACD5F6A94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0070C0"/>
          </a:solidFill>
        </a:ln>
      </dgm:spPr>
      <dgm:t>
        <a:bodyPr/>
        <a:lstStyle/>
        <a:p>
          <a:endParaRPr lang="en-US" dirty="0"/>
        </a:p>
      </dgm:t>
    </dgm:pt>
    <dgm:pt modelId="{5CA217E5-91B3-4786-84F3-BD5B20C6EC91}" type="parTrans" cxnId="{ED489B0A-3843-4654-8C02-BEEA18677101}">
      <dgm:prSet/>
      <dgm:spPr/>
      <dgm:t>
        <a:bodyPr/>
        <a:lstStyle/>
        <a:p>
          <a:endParaRPr lang="en-US"/>
        </a:p>
      </dgm:t>
    </dgm:pt>
    <dgm:pt modelId="{2C5F0D7D-FB34-4CBE-A6CB-87D711C664A8}" type="sibTrans" cxnId="{ED489B0A-3843-4654-8C02-BEEA18677101}">
      <dgm:prSet/>
      <dgm:spPr/>
      <dgm:t>
        <a:bodyPr/>
        <a:lstStyle/>
        <a:p>
          <a:endParaRPr lang="en-US"/>
        </a:p>
      </dgm:t>
    </dgm:pt>
    <dgm:pt modelId="{86166AD4-F887-46C3-9854-113B0D48640C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1"/>
          </a:solidFill>
        </a:ln>
      </dgm:spPr>
      <dgm:t>
        <a:bodyPr/>
        <a:lstStyle/>
        <a:p>
          <a:endParaRPr lang="en-US" dirty="0"/>
        </a:p>
      </dgm:t>
    </dgm:pt>
    <dgm:pt modelId="{551104C8-25AE-4B80-B310-3382CEEB871B}" type="parTrans" cxnId="{667F369F-4EED-46B5-9AD0-2FA1B6E6F2BF}">
      <dgm:prSet/>
      <dgm:spPr/>
      <dgm:t>
        <a:bodyPr/>
        <a:lstStyle/>
        <a:p>
          <a:endParaRPr lang="en-US"/>
        </a:p>
      </dgm:t>
    </dgm:pt>
    <dgm:pt modelId="{2431B6CA-28EB-4381-9267-69CFE14D4A2A}" type="sibTrans" cxnId="{667F369F-4EED-46B5-9AD0-2FA1B6E6F2BF}">
      <dgm:prSet/>
      <dgm:spPr/>
      <dgm:t>
        <a:bodyPr/>
        <a:lstStyle/>
        <a:p>
          <a:endParaRPr lang="en-US"/>
        </a:p>
      </dgm:t>
    </dgm:pt>
    <dgm:pt modelId="{F08244EB-29DD-4FFF-A806-8DCF0DD40E8E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2BD72DC-83FE-4503-8C58-5F5F4D321081}" type="parTrans" cxnId="{9E1D5EB6-8301-42B9-A90F-D642AEFFD465}">
      <dgm:prSet/>
      <dgm:spPr/>
      <dgm:t>
        <a:bodyPr/>
        <a:lstStyle/>
        <a:p>
          <a:endParaRPr lang="en-US"/>
        </a:p>
      </dgm:t>
    </dgm:pt>
    <dgm:pt modelId="{C87574E1-EC96-455A-A896-173FBE5FF813}" type="sibTrans" cxnId="{9E1D5EB6-8301-42B9-A90F-D642AEFFD465}">
      <dgm:prSet/>
      <dgm:spPr/>
      <dgm:t>
        <a:bodyPr/>
        <a:lstStyle/>
        <a:p>
          <a:endParaRPr lang="en-US"/>
        </a:p>
      </dgm:t>
    </dgm:pt>
    <dgm:pt modelId="{442727A2-F9CF-4464-A444-4D552EF76580}">
      <dgm:prSet phldrT="[Text]" phldr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25A4B8E-4405-4658-9A1C-3DF54FBE25C6}" type="parTrans" cxnId="{57313A13-07C5-41AC-9620-DE992437CBD8}">
      <dgm:prSet/>
      <dgm:spPr/>
      <dgm:t>
        <a:bodyPr/>
        <a:lstStyle/>
        <a:p>
          <a:endParaRPr lang="en-US"/>
        </a:p>
      </dgm:t>
    </dgm:pt>
    <dgm:pt modelId="{5E35B41D-851F-4CFF-BC53-CA47E86FA8C9}" type="sibTrans" cxnId="{57313A13-07C5-41AC-9620-DE992437CBD8}">
      <dgm:prSet/>
      <dgm:spPr/>
      <dgm:t>
        <a:bodyPr/>
        <a:lstStyle/>
        <a:p>
          <a:endParaRPr lang="en-US"/>
        </a:p>
      </dgm:t>
    </dgm:pt>
    <dgm:pt modelId="{F5011D48-573C-4F66-823B-FA0AA4D0606A}" type="pres">
      <dgm:prSet presAssocID="{9BCE01A0-D4A9-4D52-8534-703536E351F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47B9C4D3-BA2F-4DA7-BA37-119B7CBBC88D}" type="pres">
      <dgm:prSet presAssocID="{ED4F43E6-EBB7-439D-AEE6-AFB635630F62}" presName="Parent" presStyleLbl="node0" presStyleIdx="0" presStyleCnt="1">
        <dgm:presLayoutVars>
          <dgm:chMax val="6"/>
          <dgm:chPref val="6"/>
        </dgm:presLayoutVars>
      </dgm:prSet>
      <dgm:spPr/>
    </dgm:pt>
    <dgm:pt modelId="{46CB2CA8-B856-49C6-97DC-068335051DC4}" type="pres">
      <dgm:prSet presAssocID="{CED5780B-E9BC-4F71-A4F0-ADF4FA5E1C60}" presName="Accent1" presStyleCnt="0"/>
      <dgm:spPr/>
    </dgm:pt>
    <dgm:pt modelId="{1BBA2313-5DEB-4E86-A05B-AF3126571934}" type="pres">
      <dgm:prSet presAssocID="{CED5780B-E9BC-4F71-A4F0-ADF4FA5E1C60}" presName="Accent" presStyleLbl="bgShp" presStyleIdx="0" presStyleCnt="6"/>
      <dgm:spPr/>
    </dgm:pt>
    <dgm:pt modelId="{F9CAAC1B-820C-4FB1-A3A7-E98BBA920F3E}" type="pres">
      <dgm:prSet presAssocID="{CED5780B-E9BC-4F71-A4F0-ADF4FA5E1C60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6CB34A45-1DE6-4C3C-92BE-728BEDEF1AD7}" type="pres">
      <dgm:prSet presAssocID="{60F15D64-DBE7-4218-B1D4-78B790E98DAA}" presName="Accent2" presStyleCnt="0"/>
      <dgm:spPr/>
    </dgm:pt>
    <dgm:pt modelId="{64F6083E-4004-4AAC-8B55-6A5B37879CEC}" type="pres">
      <dgm:prSet presAssocID="{60F15D64-DBE7-4218-B1D4-78B790E98DAA}" presName="Accent" presStyleLbl="bgShp" presStyleIdx="1" presStyleCnt="6"/>
      <dgm:spPr/>
    </dgm:pt>
    <dgm:pt modelId="{B315C10F-1A2C-4B68-BE29-57951F8F5BAD}" type="pres">
      <dgm:prSet presAssocID="{60F15D64-DBE7-4218-B1D4-78B790E98DAA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8136BA4C-B76A-41E6-A6AF-1E15ED834D0E}" type="pres">
      <dgm:prSet presAssocID="{6C9D24BE-5479-47A3-85BE-6EAACD5F6A94}" presName="Accent3" presStyleCnt="0"/>
      <dgm:spPr/>
    </dgm:pt>
    <dgm:pt modelId="{6C4CC0FE-C0AE-4E18-9F66-014C5E2127A1}" type="pres">
      <dgm:prSet presAssocID="{6C9D24BE-5479-47A3-85BE-6EAACD5F6A94}" presName="Accent" presStyleLbl="bgShp" presStyleIdx="2" presStyleCnt="6"/>
      <dgm:spPr/>
    </dgm:pt>
    <dgm:pt modelId="{8864BA4C-4270-477B-89BF-D0AC72610A52}" type="pres">
      <dgm:prSet presAssocID="{6C9D24BE-5479-47A3-85BE-6EAACD5F6A94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4B48888D-9475-432F-A2B4-17AD112B75C1}" type="pres">
      <dgm:prSet presAssocID="{86166AD4-F887-46C3-9854-113B0D48640C}" presName="Accent4" presStyleCnt="0"/>
      <dgm:spPr/>
    </dgm:pt>
    <dgm:pt modelId="{43C37626-BB5D-44E7-950D-EB278B95CF6D}" type="pres">
      <dgm:prSet presAssocID="{86166AD4-F887-46C3-9854-113B0D48640C}" presName="Accent" presStyleLbl="bgShp" presStyleIdx="3" presStyleCnt="6"/>
      <dgm:spPr/>
    </dgm:pt>
    <dgm:pt modelId="{5C58538E-BB26-41D4-8855-C21882A1381A}" type="pres">
      <dgm:prSet presAssocID="{86166AD4-F887-46C3-9854-113B0D48640C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F296D955-96FE-407F-B7C7-8D40A66E5D8F}" type="pres">
      <dgm:prSet presAssocID="{F08244EB-29DD-4FFF-A806-8DCF0DD40E8E}" presName="Accent5" presStyleCnt="0"/>
      <dgm:spPr/>
    </dgm:pt>
    <dgm:pt modelId="{8659CD6F-A53E-4100-92FE-ACC810F3CFDE}" type="pres">
      <dgm:prSet presAssocID="{F08244EB-29DD-4FFF-A806-8DCF0DD40E8E}" presName="Accent" presStyleLbl="bgShp" presStyleIdx="4" presStyleCnt="6"/>
      <dgm:spPr/>
    </dgm:pt>
    <dgm:pt modelId="{0A19981A-1ECC-4EC3-86BB-ED0A1F755CF8}" type="pres">
      <dgm:prSet presAssocID="{F08244EB-29DD-4FFF-A806-8DCF0DD40E8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06467B21-5E49-4075-BEE7-AA265D45C933}" type="pres">
      <dgm:prSet presAssocID="{442727A2-F9CF-4464-A444-4D552EF76580}" presName="Accent6" presStyleCnt="0"/>
      <dgm:spPr/>
    </dgm:pt>
    <dgm:pt modelId="{4F48B728-575F-4259-8691-08C7E0D7F2C8}" type="pres">
      <dgm:prSet presAssocID="{442727A2-F9CF-4464-A444-4D552EF76580}" presName="Accent" presStyleLbl="bgShp" presStyleIdx="5" presStyleCnt="6"/>
      <dgm:spPr/>
    </dgm:pt>
    <dgm:pt modelId="{002BE707-97DD-4EF6-BB10-1BD3598D84F4}" type="pres">
      <dgm:prSet presAssocID="{442727A2-F9CF-4464-A444-4D552EF76580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D489B0A-3843-4654-8C02-BEEA18677101}" srcId="{ED4F43E6-EBB7-439D-AEE6-AFB635630F62}" destId="{6C9D24BE-5479-47A3-85BE-6EAACD5F6A94}" srcOrd="2" destOrd="0" parTransId="{5CA217E5-91B3-4786-84F3-BD5B20C6EC91}" sibTransId="{2C5F0D7D-FB34-4CBE-A6CB-87D711C664A8}"/>
    <dgm:cxn modelId="{57313A13-07C5-41AC-9620-DE992437CBD8}" srcId="{ED4F43E6-EBB7-439D-AEE6-AFB635630F62}" destId="{442727A2-F9CF-4464-A444-4D552EF76580}" srcOrd="5" destOrd="0" parTransId="{825A4B8E-4405-4658-9A1C-3DF54FBE25C6}" sibTransId="{5E35B41D-851F-4CFF-BC53-CA47E86FA8C9}"/>
    <dgm:cxn modelId="{48815414-9D8D-4F6E-A6A5-43A95E21645E}" srcId="{ED4F43E6-EBB7-439D-AEE6-AFB635630F62}" destId="{CED5780B-E9BC-4F71-A4F0-ADF4FA5E1C60}" srcOrd="0" destOrd="0" parTransId="{E66E176D-B86B-4C53-A991-07EC420BA68A}" sibTransId="{CD2A8ED4-5AD7-4ADB-978B-5661434B5C02}"/>
    <dgm:cxn modelId="{259E9616-8577-430D-977B-66199206D281}" type="presOf" srcId="{9BCE01A0-D4A9-4D52-8534-703536E351FF}" destId="{F5011D48-573C-4F66-823B-FA0AA4D0606A}" srcOrd="0" destOrd="0" presId="urn:microsoft.com/office/officeart/2011/layout/HexagonRadial"/>
    <dgm:cxn modelId="{EB19062D-1AF1-4B1A-84BB-A92E7C8AD1EF}" type="presOf" srcId="{ED4F43E6-EBB7-439D-AEE6-AFB635630F62}" destId="{47B9C4D3-BA2F-4DA7-BA37-119B7CBBC88D}" srcOrd="0" destOrd="0" presId="urn:microsoft.com/office/officeart/2011/layout/HexagonRadial"/>
    <dgm:cxn modelId="{026D8E2D-5007-4497-B097-39E0B77E7373}" type="presOf" srcId="{442727A2-F9CF-4464-A444-4D552EF76580}" destId="{002BE707-97DD-4EF6-BB10-1BD3598D84F4}" srcOrd="0" destOrd="0" presId="urn:microsoft.com/office/officeart/2011/layout/HexagonRadial"/>
    <dgm:cxn modelId="{07DF493C-29F0-47EC-8D79-0289E35D5D5E}" type="presOf" srcId="{6C9D24BE-5479-47A3-85BE-6EAACD5F6A94}" destId="{8864BA4C-4270-477B-89BF-D0AC72610A52}" srcOrd="0" destOrd="0" presId="urn:microsoft.com/office/officeart/2011/layout/HexagonRadial"/>
    <dgm:cxn modelId="{B5A98B4C-8DE6-4592-A984-B8D9B549BE67}" type="presOf" srcId="{86166AD4-F887-46C3-9854-113B0D48640C}" destId="{5C58538E-BB26-41D4-8855-C21882A1381A}" srcOrd="0" destOrd="0" presId="urn:microsoft.com/office/officeart/2011/layout/HexagonRadial"/>
    <dgm:cxn modelId="{E09E4475-CB18-4A9D-8914-CE965D143934}" srcId="{ED4F43E6-EBB7-439D-AEE6-AFB635630F62}" destId="{60F15D64-DBE7-4218-B1D4-78B790E98DAA}" srcOrd="1" destOrd="0" parTransId="{F4FECE01-8A26-431E-9970-EA47D970E10B}" sibTransId="{FC751D29-3DB2-47F4-A98E-8B4C910982F7}"/>
    <dgm:cxn modelId="{929B6480-311A-435D-9E0E-9BC80B37CA9D}" type="presOf" srcId="{F08244EB-29DD-4FFF-A806-8DCF0DD40E8E}" destId="{0A19981A-1ECC-4EC3-86BB-ED0A1F755CF8}" srcOrd="0" destOrd="0" presId="urn:microsoft.com/office/officeart/2011/layout/HexagonRadial"/>
    <dgm:cxn modelId="{E52E5D8E-3239-44D2-A221-83DE95C1A349}" type="presOf" srcId="{60F15D64-DBE7-4218-B1D4-78B790E98DAA}" destId="{B315C10F-1A2C-4B68-BE29-57951F8F5BAD}" srcOrd="0" destOrd="0" presId="urn:microsoft.com/office/officeart/2011/layout/HexagonRadial"/>
    <dgm:cxn modelId="{7B58FB95-81AB-4FF5-9055-AD9C1501F5CF}" srcId="{9BCE01A0-D4A9-4D52-8534-703536E351FF}" destId="{ED4F43E6-EBB7-439D-AEE6-AFB635630F62}" srcOrd="0" destOrd="0" parTransId="{8CD7A809-CA7A-42B5-85F6-5F113901E02E}" sibTransId="{88E9EF60-9E7B-47BC-9C02-2B998D81A65F}"/>
    <dgm:cxn modelId="{667F369F-4EED-46B5-9AD0-2FA1B6E6F2BF}" srcId="{ED4F43E6-EBB7-439D-AEE6-AFB635630F62}" destId="{86166AD4-F887-46C3-9854-113B0D48640C}" srcOrd="3" destOrd="0" parTransId="{551104C8-25AE-4B80-B310-3382CEEB871B}" sibTransId="{2431B6CA-28EB-4381-9267-69CFE14D4A2A}"/>
    <dgm:cxn modelId="{9E1D5EB6-8301-42B9-A90F-D642AEFFD465}" srcId="{ED4F43E6-EBB7-439D-AEE6-AFB635630F62}" destId="{F08244EB-29DD-4FFF-A806-8DCF0DD40E8E}" srcOrd="4" destOrd="0" parTransId="{E2BD72DC-83FE-4503-8C58-5F5F4D321081}" sibTransId="{C87574E1-EC96-455A-A896-173FBE5FF813}"/>
    <dgm:cxn modelId="{C6A859CC-D6CC-4ABD-8A8A-3CF6B3195A54}" type="presOf" srcId="{CED5780B-E9BC-4F71-A4F0-ADF4FA5E1C60}" destId="{F9CAAC1B-820C-4FB1-A3A7-E98BBA920F3E}" srcOrd="0" destOrd="0" presId="urn:microsoft.com/office/officeart/2011/layout/HexagonRadial"/>
    <dgm:cxn modelId="{81769708-C12B-4B5C-8107-23FDD26E939E}" type="presParOf" srcId="{F5011D48-573C-4F66-823B-FA0AA4D0606A}" destId="{47B9C4D3-BA2F-4DA7-BA37-119B7CBBC88D}" srcOrd="0" destOrd="0" presId="urn:microsoft.com/office/officeart/2011/layout/HexagonRadial"/>
    <dgm:cxn modelId="{35B4ED57-1144-4BF1-8BF1-027C0A8EC117}" type="presParOf" srcId="{F5011D48-573C-4F66-823B-FA0AA4D0606A}" destId="{46CB2CA8-B856-49C6-97DC-068335051DC4}" srcOrd="1" destOrd="0" presId="urn:microsoft.com/office/officeart/2011/layout/HexagonRadial"/>
    <dgm:cxn modelId="{D9C84A3E-C93A-4770-BF61-9BADC620691C}" type="presParOf" srcId="{46CB2CA8-B856-49C6-97DC-068335051DC4}" destId="{1BBA2313-5DEB-4E86-A05B-AF3126571934}" srcOrd="0" destOrd="0" presId="urn:microsoft.com/office/officeart/2011/layout/HexagonRadial"/>
    <dgm:cxn modelId="{27FF4E6C-1B7D-41AF-B2BD-455D3A52AFC8}" type="presParOf" srcId="{F5011D48-573C-4F66-823B-FA0AA4D0606A}" destId="{F9CAAC1B-820C-4FB1-A3A7-E98BBA920F3E}" srcOrd="2" destOrd="0" presId="urn:microsoft.com/office/officeart/2011/layout/HexagonRadial"/>
    <dgm:cxn modelId="{1DDA4703-CED4-43D9-B1B7-1A4BF2900191}" type="presParOf" srcId="{F5011D48-573C-4F66-823B-FA0AA4D0606A}" destId="{6CB34A45-1DE6-4C3C-92BE-728BEDEF1AD7}" srcOrd="3" destOrd="0" presId="urn:microsoft.com/office/officeart/2011/layout/HexagonRadial"/>
    <dgm:cxn modelId="{18F8BE23-80C9-4E96-B926-4AAF44E5E199}" type="presParOf" srcId="{6CB34A45-1DE6-4C3C-92BE-728BEDEF1AD7}" destId="{64F6083E-4004-4AAC-8B55-6A5B37879CEC}" srcOrd="0" destOrd="0" presId="urn:microsoft.com/office/officeart/2011/layout/HexagonRadial"/>
    <dgm:cxn modelId="{530F716F-9369-4C24-B023-EF50CC3F4321}" type="presParOf" srcId="{F5011D48-573C-4F66-823B-FA0AA4D0606A}" destId="{B315C10F-1A2C-4B68-BE29-57951F8F5BAD}" srcOrd="4" destOrd="0" presId="urn:microsoft.com/office/officeart/2011/layout/HexagonRadial"/>
    <dgm:cxn modelId="{17116C90-67FD-4C0F-A737-18C8BC86FF7C}" type="presParOf" srcId="{F5011D48-573C-4F66-823B-FA0AA4D0606A}" destId="{8136BA4C-B76A-41E6-A6AF-1E15ED834D0E}" srcOrd="5" destOrd="0" presId="urn:microsoft.com/office/officeart/2011/layout/HexagonRadial"/>
    <dgm:cxn modelId="{1B24851E-8932-4321-A233-0D7F1F4C21E2}" type="presParOf" srcId="{8136BA4C-B76A-41E6-A6AF-1E15ED834D0E}" destId="{6C4CC0FE-C0AE-4E18-9F66-014C5E2127A1}" srcOrd="0" destOrd="0" presId="urn:microsoft.com/office/officeart/2011/layout/HexagonRadial"/>
    <dgm:cxn modelId="{D7DD9D0D-0199-4B9C-A5BE-5590B25DBAEF}" type="presParOf" srcId="{F5011D48-573C-4F66-823B-FA0AA4D0606A}" destId="{8864BA4C-4270-477B-89BF-D0AC72610A52}" srcOrd="6" destOrd="0" presId="urn:microsoft.com/office/officeart/2011/layout/HexagonRadial"/>
    <dgm:cxn modelId="{837987BC-1422-4BC1-B888-158D8791604E}" type="presParOf" srcId="{F5011D48-573C-4F66-823B-FA0AA4D0606A}" destId="{4B48888D-9475-432F-A2B4-17AD112B75C1}" srcOrd="7" destOrd="0" presId="urn:microsoft.com/office/officeart/2011/layout/HexagonRadial"/>
    <dgm:cxn modelId="{8E8B4373-5C1C-4F39-9F48-C501EF4FC7A4}" type="presParOf" srcId="{4B48888D-9475-432F-A2B4-17AD112B75C1}" destId="{43C37626-BB5D-44E7-950D-EB278B95CF6D}" srcOrd="0" destOrd="0" presId="urn:microsoft.com/office/officeart/2011/layout/HexagonRadial"/>
    <dgm:cxn modelId="{F2B3B54F-AD82-4540-8D84-357AFF49ED6C}" type="presParOf" srcId="{F5011D48-573C-4F66-823B-FA0AA4D0606A}" destId="{5C58538E-BB26-41D4-8855-C21882A1381A}" srcOrd="8" destOrd="0" presId="urn:microsoft.com/office/officeart/2011/layout/HexagonRadial"/>
    <dgm:cxn modelId="{3DF0A109-5773-4061-AB22-4E3B1168A788}" type="presParOf" srcId="{F5011D48-573C-4F66-823B-FA0AA4D0606A}" destId="{F296D955-96FE-407F-B7C7-8D40A66E5D8F}" srcOrd="9" destOrd="0" presId="urn:microsoft.com/office/officeart/2011/layout/HexagonRadial"/>
    <dgm:cxn modelId="{32D007BD-3143-4D87-8A58-7F1B23D60DB1}" type="presParOf" srcId="{F296D955-96FE-407F-B7C7-8D40A66E5D8F}" destId="{8659CD6F-A53E-4100-92FE-ACC810F3CFDE}" srcOrd="0" destOrd="0" presId="urn:microsoft.com/office/officeart/2011/layout/HexagonRadial"/>
    <dgm:cxn modelId="{5913BED2-72E3-4F55-9507-CB614A8EBBE9}" type="presParOf" srcId="{F5011D48-573C-4F66-823B-FA0AA4D0606A}" destId="{0A19981A-1ECC-4EC3-86BB-ED0A1F755CF8}" srcOrd="10" destOrd="0" presId="urn:microsoft.com/office/officeart/2011/layout/HexagonRadial"/>
    <dgm:cxn modelId="{C1086FFF-BC7F-4909-9D18-D6BD0362F8CC}" type="presParOf" srcId="{F5011D48-573C-4F66-823B-FA0AA4D0606A}" destId="{06467B21-5E49-4075-BEE7-AA265D45C933}" srcOrd="11" destOrd="0" presId="urn:microsoft.com/office/officeart/2011/layout/HexagonRadial"/>
    <dgm:cxn modelId="{103AB57C-CEBD-4CC3-8D39-6491F42CB80D}" type="presParOf" srcId="{06467B21-5E49-4075-BEE7-AA265D45C933}" destId="{4F48B728-575F-4259-8691-08C7E0D7F2C8}" srcOrd="0" destOrd="0" presId="urn:microsoft.com/office/officeart/2011/layout/HexagonRadial"/>
    <dgm:cxn modelId="{9960EA03-A178-49AD-AF77-A0456BA22735}" type="presParOf" srcId="{F5011D48-573C-4F66-823B-FA0AA4D0606A}" destId="{002BE707-97DD-4EF6-BB10-1BD3598D84F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2A6EBD-5AC3-4822-90A2-10E3C900B9DB}" type="doc">
      <dgm:prSet loTypeId="urn:microsoft.com/office/officeart/2011/layout/HexagonRadial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01CB75E1-008B-4207-9957-7574ADAC0190}">
      <dgm:prSet phldrT="[Text]" custT="1"/>
      <dgm:spPr>
        <a:solidFill>
          <a:srgbClr val="0070C0"/>
        </a:solidFill>
      </dgm:spPr>
      <dgm:t>
        <a:bodyPr/>
        <a:lstStyle/>
        <a:p>
          <a:r>
            <a:rPr lang="bn-IN" sz="88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ফল</a:t>
          </a:r>
          <a:endParaRPr lang="en-US" sz="88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81F7261-E68C-4151-A36F-7158AC4D24B1}" type="parTrans" cxnId="{15445878-BCA0-4D53-AA47-867CC4FF2894}">
      <dgm:prSet/>
      <dgm:spPr/>
      <dgm:t>
        <a:bodyPr/>
        <a:lstStyle/>
        <a:p>
          <a:endParaRPr lang="en-US"/>
        </a:p>
      </dgm:t>
    </dgm:pt>
    <dgm:pt modelId="{80CCE80D-AA2B-49A3-B169-25FBE5ACA480}" type="sibTrans" cxnId="{15445878-BCA0-4D53-AA47-867CC4FF2894}">
      <dgm:prSet/>
      <dgm:spPr/>
      <dgm:t>
        <a:bodyPr/>
        <a:lstStyle/>
        <a:p>
          <a:endParaRPr lang="en-US"/>
        </a:p>
      </dgm:t>
    </dgm:pt>
    <dgm:pt modelId="{607427F4-9FD3-4704-B043-3C975145F361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en-US" dirty="0"/>
        </a:p>
      </dgm:t>
    </dgm:pt>
    <dgm:pt modelId="{CDEA28AD-3041-4229-872F-4427BD93C95E}" type="parTrans" cxnId="{8F891D69-9949-49E1-91DF-1A178AA3A3D9}">
      <dgm:prSet/>
      <dgm:spPr/>
      <dgm:t>
        <a:bodyPr/>
        <a:lstStyle/>
        <a:p>
          <a:endParaRPr lang="en-US"/>
        </a:p>
      </dgm:t>
    </dgm:pt>
    <dgm:pt modelId="{2C9D37DE-B89B-41F8-826C-91AEB130E672}" type="sibTrans" cxnId="{8F891D69-9949-49E1-91DF-1A178AA3A3D9}">
      <dgm:prSet/>
      <dgm:spPr/>
      <dgm:t>
        <a:bodyPr/>
        <a:lstStyle/>
        <a:p>
          <a:endParaRPr lang="en-US"/>
        </a:p>
      </dgm:t>
    </dgm:pt>
    <dgm:pt modelId="{39F666E6-092A-4526-92BC-41AD48FE7F63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48E86713-1254-413D-A385-5A38BBB35BEF}" type="parTrans" cxnId="{E96AE3E0-2F4B-4286-AF0C-C3235840C185}">
      <dgm:prSet/>
      <dgm:spPr/>
      <dgm:t>
        <a:bodyPr/>
        <a:lstStyle/>
        <a:p>
          <a:endParaRPr lang="en-US"/>
        </a:p>
      </dgm:t>
    </dgm:pt>
    <dgm:pt modelId="{E934D297-99BE-4EBF-88D8-001237DDA0D9}" type="sibTrans" cxnId="{E96AE3E0-2F4B-4286-AF0C-C3235840C185}">
      <dgm:prSet/>
      <dgm:spPr/>
      <dgm:t>
        <a:bodyPr/>
        <a:lstStyle/>
        <a:p>
          <a:endParaRPr lang="en-US"/>
        </a:p>
      </dgm:t>
    </dgm:pt>
    <dgm:pt modelId="{343D1E90-9664-4F18-94B2-5D7E2F775CE5}">
      <dgm:prSet phldrT="[Text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B965835-2B6B-4FA6-87AA-104E9E593736}" type="parTrans" cxnId="{475FE63D-20DF-4D96-BB04-BF42EF88D2D8}">
      <dgm:prSet/>
      <dgm:spPr/>
      <dgm:t>
        <a:bodyPr/>
        <a:lstStyle/>
        <a:p>
          <a:endParaRPr lang="en-US"/>
        </a:p>
      </dgm:t>
    </dgm:pt>
    <dgm:pt modelId="{3B244FC1-00E1-4F3D-921A-9E325D244236}" type="sibTrans" cxnId="{475FE63D-20DF-4D96-BB04-BF42EF88D2D8}">
      <dgm:prSet/>
      <dgm:spPr/>
      <dgm:t>
        <a:bodyPr/>
        <a:lstStyle/>
        <a:p>
          <a:endParaRPr lang="en-US"/>
        </a:p>
      </dgm:t>
    </dgm:pt>
    <dgm:pt modelId="{DDD38E85-81C1-4B7D-99B7-F4CC67D065BD}">
      <dgm:prSet phldrT="[Text]" phldr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DE7C1420-627A-4EAD-8B26-00D55E248E91}" type="parTrans" cxnId="{74F00345-AB4F-431D-B744-7CE3CA8802CC}">
      <dgm:prSet/>
      <dgm:spPr/>
      <dgm:t>
        <a:bodyPr/>
        <a:lstStyle/>
        <a:p>
          <a:endParaRPr lang="en-US"/>
        </a:p>
      </dgm:t>
    </dgm:pt>
    <dgm:pt modelId="{071E5C4C-5DE2-45E8-903E-5C582A763592}" type="sibTrans" cxnId="{74F00345-AB4F-431D-B744-7CE3CA8802CC}">
      <dgm:prSet/>
      <dgm:spPr/>
      <dgm:t>
        <a:bodyPr/>
        <a:lstStyle/>
        <a:p>
          <a:endParaRPr lang="en-US"/>
        </a:p>
      </dgm:t>
    </dgm:pt>
    <dgm:pt modelId="{61EEE9E5-ABA3-4009-AD1E-363F4CD5467D}">
      <dgm:prSet phldrT="[Text]" phldr="1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rgbClr val="7030A0"/>
          </a:solidFill>
        </a:ln>
      </dgm:spPr>
      <dgm:t>
        <a:bodyPr/>
        <a:lstStyle/>
        <a:p>
          <a:endParaRPr lang="en-US" dirty="0"/>
        </a:p>
      </dgm:t>
    </dgm:pt>
    <dgm:pt modelId="{3C5C3E52-24FB-456B-953A-A18C3E451688}" type="parTrans" cxnId="{78B79FB9-D146-4C27-95A1-01052F4449F9}">
      <dgm:prSet/>
      <dgm:spPr/>
      <dgm:t>
        <a:bodyPr/>
        <a:lstStyle/>
        <a:p>
          <a:endParaRPr lang="en-US"/>
        </a:p>
      </dgm:t>
    </dgm:pt>
    <dgm:pt modelId="{5C58540B-51C6-49E9-8945-821F96120CA8}" type="sibTrans" cxnId="{78B79FB9-D146-4C27-95A1-01052F4449F9}">
      <dgm:prSet/>
      <dgm:spPr/>
      <dgm:t>
        <a:bodyPr/>
        <a:lstStyle/>
        <a:p>
          <a:endParaRPr lang="en-US"/>
        </a:p>
      </dgm:t>
    </dgm:pt>
    <dgm:pt modelId="{F8D880C0-62E4-49FD-842F-93205A6000AF}">
      <dgm:prSet phldrT="[Text]" phldr="1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F7D410FB-DF4E-45E7-9509-96628A5F2FC9}" type="parTrans" cxnId="{6D797C4D-7003-4715-A2BB-868601C78B34}">
      <dgm:prSet/>
      <dgm:spPr/>
      <dgm:t>
        <a:bodyPr/>
        <a:lstStyle/>
        <a:p>
          <a:endParaRPr lang="en-US"/>
        </a:p>
      </dgm:t>
    </dgm:pt>
    <dgm:pt modelId="{09A206E3-1AB3-4D55-A031-88A89AC0E5A1}" type="sibTrans" cxnId="{6D797C4D-7003-4715-A2BB-868601C78B34}">
      <dgm:prSet/>
      <dgm:spPr/>
      <dgm:t>
        <a:bodyPr/>
        <a:lstStyle/>
        <a:p>
          <a:endParaRPr lang="en-US"/>
        </a:p>
      </dgm:t>
    </dgm:pt>
    <dgm:pt modelId="{2217FB41-C2E8-471C-B3B5-60DFAFCDD8AB}" type="pres">
      <dgm:prSet presAssocID="{FA2A6EBD-5AC3-4822-90A2-10E3C900B9D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C40905F1-744E-4FB4-8845-CDDD967FFEDE}" type="pres">
      <dgm:prSet presAssocID="{01CB75E1-008B-4207-9957-7574ADAC0190}" presName="Parent" presStyleLbl="node0" presStyleIdx="0" presStyleCnt="1" custLinFactNeighborX="12" custLinFactNeighborY="14">
        <dgm:presLayoutVars>
          <dgm:chMax val="6"/>
          <dgm:chPref val="6"/>
        </dgm:presLayoutVars>
      </dgm:prSet>
      <dgm:spPr/>
    </dgm:pt>
    <dgm:pt modelId="{B89C902D-B543-4AE4-8B8C-ED18CA31B3E9}" type="pres">
      <dgm:prSet presAssocID="{607427F4-9FD3-4704-B043-3C975145F361}" presName="Accent1" presStyleCnt="0"/>
      <dgm:spPr/>
    </dgm:pt>
    <dgm:pt modelId="{5293FDF3-014C-4805-B523-5C682BAFB1DF}" type="pres">
      <dgm:prSet presAssocID="{607427F4-9FD3-4704-B043-3C975145F361}" presName="Accent" presStyleLbl="bgShp" presStyleIdx="0" presStyleCnt="6"/>
      <dgm:spPr/>
    </dgm:pt>
    <dgm:pt modelId="{BCB8C3CE-789E-413C-9EB3-066D122D2A71}" type="pres">
      <dgm:prSet presAssocID="{607427F4-9FD3-4704-B043-3C975145F361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19A4A425-D89D-4915-A982-D9E465F736E6}" type="pres">
      <dgm:prSet presAssocID="{39F666E6-092A-4526-92BC-41AD48FE7F63}" presName="Accent2" presStyleCnt="0"/>
      <dgm:spPr/>
    </dgm:pt>
    <dgm:pt modelId="{3F8F3FF2-2CE0-4E07-AE72-99E2788E0796}" type="pres">
      <dgm:prSet presAssocID="{39F666E6-092A-4526-92BC-41AD48FE7F63}" presName="Accent" presStyleLbl="bgShp" presStyleIdx="1" presStyleCnt="6"/>
      <dgm:spPr/>
    </dgm:pt>
    <dgm:pt modelId="{A40F6536-8E0C-41BE-8C66-021FF1E1DF95}" type="pres">
      <dgm:prSet presAssocID="{39F666E6-092A-4526-92BC-41AD48FE7F63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D661FBD-F49D-434D-953C-4642B86111FD}" type="pres">
      <dgm:prSet presAssocID="{343D1E90-9664-4F18-94B2-5D7E2F775CE5}" presName="Accent3" presStyleCnt="0"/>
      <dgm:spPr/>
    </dgm:pt>
    <dgm:pt modelId="{24F3B9A0-F7A8-4A16-A196-910DB14AE4AC}" type="pres">
      <dgm:prSet presAssocID="{343D1E90-9664-4F18-94B2-5D7E2F775CE5}" presName="Accent" presStyleLbl="bgShp" presStyleIdx="2" presStyleCnt="6"/>
      <dgm:spPr/>
    </dgm:pt>
    <dgm:pt modelId="{7951F2C0-1F75-4662-B6EC-93BEF1DF0C32}" type="pres">
      <dgm:prSet presAssocID="{343D1E90-9664-4F18-94B2-5D7E2F775CE5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04913417-5C97-43EA-BC70-34EA41150663}" type="pres">
      <dgm:prSet presAssocID="{DDD38E85-81C1-4B7D-99B7-F4CC67D065BD}" presName="Accent4" presStyleCnt="0"/>
      <dgm:spPr/>
    </dgm:pt>
    <dgm:pt modelId="{D5086521-F5DD-49A1-ABD5-CEE17D5CCEDD}" type="pres">
      <dgm:prSet presAssocID="{DDD38E85-81C1-4B7D-99B7-F4CC67D065BD}" presName="Accent" presStyleLbl="bgShp" presStyleIdx="3" presStyleCnt="6"/>
      <dgm:spPr/>
    </dgm:pt>
    <dgm:pt modelId="{6826C9AA-A3E5-408C-9752-81C47222777F}" type="pres">
      <dgm:prSet presAssocID="{DDD38E85-81C1-4B7D-99B7-F4CC67D065B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A1A5A532-61CA-4A43-9074-0252E22CDB52}" type="pres">
      <dgm:prSet presAssocID="{61EEE9E5-ABA3-4009-AD1E-363F4CD5467D}" presName="Accent5" presStyleCnt="0"/>
      <dgm:spPr/>
    </dgm:pt>
    <dgm:pt modelId="{9EBCA5A7-A3F0-42BC-AE35-296572E2822F}" type="pres">
      <dgm:prSet presAssocID="{61EEE9E5-ABA3-4009-AD1E-363F4CD5467D}" presName="Accent" presStyleLbl="bgShp" presStyleIdx="4" presStyleCnt="6"/>
      <dgm:spPr/>
    </dgm:pt>
    <dgm:pt modelId="{F7778FD2-7456-4B9C-B922-72411C159F52}" type="pres">
      <dgm:prSet presAssocID="{61EEE9E5-ABA3-4009-AD1E-363F4CD5467D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C5BEBF76-C803-4453-BB04-EBDE61880CF9}" type="pres">
      <dgm:prSet presAssocID="{F8D880C0-62E4-49FD-842F-93205A6000AF}" presName="Accent6" presStyleCnt="0"/>
      <dgm:spPr/>
    </dgm:pt>
    <dgm:pt modelId="{DC61CD7C-F4BA-49CD-8377-30D8E79FF7F9}" type="pres">
      <dgm:prSet presAssocID="{F8D880C0-62E4-49FD-842F-93205A6000AF}" presName="Accent" presStyleLbl="bgShp" presStyleIdx="5" presStyleCnt="6"/>
      <dgm:spPr/>
    </dgm:pt>
    <dgm:pt modelId="{BE267262-6855-4D59-BEB4-5E2DDAAE91C0}" type="pres">
      <dgm:prSet presAssocID="{F8D880C0-62E4-49FD-842F-93205A6000AF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C4E2880D-44A0-4348-8694-513B57DDA9EC}" type="presOf" srcId="{01CB75E1-008B-4207-9957-7574ADAC0190}" destId="{C40905F1-744E-4FB4-8845-CDDD967FFEDE}" srcOrd="0" destOrd="0" presId="urn:microsoft.com/office/officeart/2011/layout/HexagonRadial"/>
    <dgm:cxn modelId="{01E82A32-4DF7-4B03-A736-1347C496371D}" type="presOf" srcId="{DDD38E85-81C1-4B7D-99B7-F4CC67D065BD}" destId="{6826C9AA-A3E5-408C-9752-81C47222777F}" srcOrd="0" destOrd="0" presId="urn:microsoft.com/office/officeart/2011/layout/HexagonRadial"/>
    <dgm:cxn modelId="{C115DE37-9706-47C3-83C7-C3DC07FA84E6}" type="presOf" srcId="{FA2A6EBD-5AC3-4822-90A2-10E3C900B9DB}" destId="{2217FB41-C2E8-471C-B3B5-60DFAFCDD8AB}" srcOrd="0" destOrd="0" presId="urn:microsoft.com/office/officeart/2011/layout/HexagonRadial"/>
    <dgm:cxn modelId="{475FE63D-20DF-4D96-BB04-BF42EF88D2D8}" srcId="{01CB75E1-008B-4207-9957-7574ADAC0190}" destId="{343D1E90-9664-4F18-94B2-5D7E2F775CE5}" srcOrd="2" destOrd="0" parTransId="{8B965835-2B6B-4FA6-87AA-104E9E593736}" sibTransId="{3B244FC1-00E1-4F3D-921A-9E325D244236}"/>
    <dgm:cxn modelId="{74F00345-AB4F-431D-B744-7CE3CA8802CC}" srcId="{01CB75E1-008B-4207-9957-7574ADAC0190}" destId="{DDD38E85-81C1-4B7D-99B7-F4CC67D065BD}" srcOrd="3" destOrd="0" parTransId="{DE7C1420-627A-4EAD-8B26-00D55E248E91}" sibTransId="{071E5C4C-5DE2-45E8-903E-5C582A763592}"/>
    <dgm:cxn modelId="{8F891D69-9949-49E1-91DF-1A178AA3A3D9}" srcId="{01CB75E1-008B-4207-9957-7574ADAC0190}" destId="{607427F4-9FD3-4704-B043-3C975145F361}" srcOrd="0" destOrd="0" parTransId="{CDEA28AD-3041-4229-872F-4427BD93C95E}" sibTransId="{2C9D37DE-B89B-41F8-826C-91AEB130E672}"/>
    <dgm:cxn modelId="{6D797C4D-7003-4715-A2BB-868601C78B34}" srcId="{01CB75E1-008B-4207-9957-7574ADAC0190}" destId="{F8D880C0-62E4-49FD-842F-93205A6000AF}" srcOrd="5" destOrd="0" parTransId="{F7D410FB-DF4E-45E7-9509-96628A5F2FC9}" sibTransId="{09A206E3-1AB3-4D55-A031-88A89AC0E5A1}"/>
    <dgm:cxn modelId="{15445878-BCA0-4D53-AA47-867CC4FF2894}" srcId="{FA2A6EBD-5AC3-4822-90A2-10E3C900B9DB}" destId="{01CB75E1-008B-4207-9957-7574ADAC0190}" srcOrd="0" destOrd="0" parTransId="{F81F7261-E68C-4151-A36F-7158AC4D24B1}" sibTransId="{80CCE80D-AA2B-49A3-B169-25FBE5ACA480}"/>
    <dgm:cxn modelId="{1A13307A-2861-40B2-A349-46C9BDD13798}" type="presOf" srcId="{F8D880C0-62E4-49FD-842F-93205A6000AF}" destId="{BE267262-6855-4D59-BEB4-5E2DDAAE91C0}" srcOrd="0" destOrd="0" presId="urn:microsoft.com/office/officeart/2011/layout/HexagonRadial"/>
    <dgm:cxn modelId="{BAFBE3A7-8914-47C6-AE2B-9180C4389AB6}" type="presOf" srcId="{61EEE9E5-ABA3-4009-AD1E-363F4CD5467D}" destId="{F7778FD2-7456-4B9C-B922-72411C159F52}" srcOrd="0" destOrd="0" presId="urn:microsoft.com/office/officeart/2011/layout/HexagonRadial"/>
    <dgm:cxn modelId="{3D0685B1-2AA8-43C0-8722-BDD4378F22EC}" type="presOf" srcId="{607427F4-9FD3-4704-B043-3C975145F361}" destId="{BCB8C3CE-789E-413C-9EB3-066D122D2A71}" srcOrd="0" destOrd="0" presId="urn:microsoft.com/office/officeart/2011/layout/HexagonRadial"/>
    <dgm:cxn modelId="{78B79FB9-D146-4C27-95A1-01052F4449F9}" srcId="{01CB75E1-008B-4207-9957-7574ADAC0190}" destId="{61EEE9E5-ABA3-4009-AD1E-363F4CD5467D}" srcOrd="4" destOrd="0" parTransId="{3C5C3E52-24FB-456B-953A-A18C3E451688}" sibTransId="{5C58540B-51C6-49E9-8945-821F96120CA8}"/>
    <dgm:cxn modelId="{0E84A3C9-AB6E-4ADE-9D5B-D931295A9D28}" type="presOf" srcId="{39F666E6-092A-4526-92BC-41AD48FE7F63}" destId="{A40F6536-8E0C-41BE-8C66-021FF1E1DF95}" srcOrd="0" destOrd="0" presId="urn:microsoft.com/office/officeart/2011/layout/HexagonRadial"/>
    <dgm:cxn modelId="{E2AB0FCB-2537-42CD-BA42-BD842936E19E}" type="presOf" srcId="{343D1E90-9664-4F18-94B2-5D7E2F775CE5}" destId="{7951F2C0-1F75-4662-B6EC-93BEF1DF0C32}" srcOrd="0" destOrd="0" presId="urn:microsoft.com/office/officeart/2011/layout/HexagonRadial"/>
    <dgm:cxn modelId="{E96AE3E0-2F4B-4286-AF0C-C3235840C185}" srcId="{01CB75E1-008B-4207-9957-7574ADAC0190}" destId="{39F666E6-092A-4526-92BC-41AD48FE7F63}" srcOrd="1" destOrd="0" parTransId="{48E86713-1254-413D-A385-5A38BBB35BEF}" sibTransId="{E934D297-99BE-4EBF-88D8-001237DDA0D9}"/>
    <dgm:cxn modelId="{5C728570-9965-4DBF-A100-F2A06EDD6FAC}" type="presParOf" srcId="{2217FB41-C2E8-471C-B3B5-60DFAFCDD8AB}" destId="{C40905F1-744E-4FB4-8845-CDDD967FFEDE}" srcOrd="0" destOrd="0" presId="urn:microsoft.com/office/officeart/2011/layout/HexagonRadial"/>
    <dgm:cxn modelId="{7F30D7EF-36B0-4A2C-8791-531F7F43E709}" type="presParOf" srcId="{2217FB41-C2E8-471C-B3B5-60DFAFCDD8AB}" destId="{B89C902D-B543-4AE4-8B8C-ED18CA31B3E9}" srcOrd="1" destOrd="0" presId="urn:microsoft.com/office/officeart/2011/layout/HexagonRadial"/>
    <dgm:cxn modelId="{6183622D-FA38-4267-913B-9426CD208690}" type="presParOf" srcId="{B89C902D-B543-4AE4-8B8C-ED18CA31B3E9}" destId="{5293FDF3-014C-4805-B523-5C682BAFB1DF}" srcOrd="0" destOrd="0" presId="urn:microsoft.com/office/officeart/2011/layout/HexagonRadial"/>
    <dgm:cxn modelId="{3BEAC9C3-655A-4A67-BB4A-90ED395B4EF9}" type="presParOf" srcId="{2217FB41-C2E8-471C-B3B5-60DFAFCDD8AB}" destId="{BCB8C3CE-789E-413C-9EB3-066D122D2A71}" srcOrd="2" destOrd="0" presId="urn:microsoft.com/office/officeart/2011/layout/HexagonRadial"/>
    <dgm:cxn modelId="{A1F45603-658E-4EE8-B8B6-07AD77F14395}" type="presParOf" srcId="{2217FB41-C2E8-471C-B3B5-60DFAFCDD8AB}" destId="{19A4A425-D89D-4915-A982-D9E465F736E6}" srcOrd="3" destOrd="0" presId="urn:microsoft.com/office/officeart/2011/layout/HexagonRadial"/>
    <dgm:cxn modelId="{E11306A1-508C-4AE7-A51D-082F45E0D32A}" type="presParOf" srcId="{19A4A425-D89D-4915-A982-D9E465F736E6}" destId="{3F8F3FF2-2CE0-4E07-AE72-99E2788E0796}" srcOrd="0" destOrd="0" presId="urn:microsoft.com/office/officeart/2011/layout/HexagonRadial"/>
    <dgm:cxn modelId="{8365CB2A-5430-4867-B508-1FD89C495685}" type="presParOf" srcId="{2217FB41-C2E8-471C-B3B5-60DFAFCDD8AB}" destId="{A40F6536-8E0C-41BE-8C66-021FF1E1DF95}" srcOrd="4" destOrd="0" presId="urn:microsoft.com/office/officeart/2011/layout/HexagonRadial"/>
    <dgm:cxn modelId="{151AA7DE-7CA6-48DC-B13B-5830ADD81D01}" type="presParOf" srcId="{2217FB41-C2E8-471C-B3B5-60DFAFCDD8AB}" destId="{BD661FBD-F49D-434D-953C-4642B86111FD}" srcOrd="5" destOrd="0" presId="urn:microsoft.com/office/officeart/2011/layout/HexagonRadial"/>
    <dgm:cxn modelId="{B5A23CF6-3276-4C23-B0A1-A071D7B62B76}" type="presParOf" srcId="{BD661FBD-F49D-434D-953C-4642B86111FD}" destId="{24F3B9A0-F7A8-4A16-A196-910DB14AE4AC}" srcOrd="0" destOrd="0" presId="urn:microsoft.com/office/officeart/2011/layout/HexagonRadial"/>
    <dgm:cxn modelId="{3EBFB10B-D728-4F28-8879-F5CDF4B3CE2E}" type="presParOf" srcId="{2217FB41-C2E8-471C-B3B5-60DFAFCDD8AB}" destId="{7951F2C0-1F75-4662-B6EC-93BEF1DF0C32}" srcOrd="6" destOrd="0" presId="urn:microsoft.com/office/officeart/2011/layout/HexagonRadial"/>
    <dgm:cxn modelId="{25A5F5B9-4D84-4912-B59C-6B2DA090AAFD}" type="presParOf" srcId="{2217FB41-C2E8-471C-B3B5-60DFAFCDD8AB}" destId="{04913417-5C97-43EA-BC70-34EA41150663}" srcOrd="7" destOrd="0" presId="urn:microsoft.com/office/officeart/2011/layout/HexagonRadial"/>
    <dgm:cxn modelId="{7D30C249-4EB4-4B23-9679-79DBD66CE51C}" type="presParOf" srcId="{04913417-5C97-43EA-BC70-34EA41150663}" destId="{D5086521-F5DD-49A1-ABD5-CEE17D5CCEDD}" srcOrd="0" destOrd="0" presId="urn:microsoft.com/office/officeart/2011/layout/HexagonRadial"/>
    <dgm:cxn modelId="{A8C9F602-EDEB-4C1D-B207-832BFB72D740}" type="presParOf" srcId="{2217FB41-C2E8-471C-B3B5-60DFAFCDD8AB}" destId="{6826C9AA-A3E5-408C-9752-81C47222777F}" srcOrd="8" destOrd="0" presId="urn:microsoft.com/office/officeart/2011/layout/HexagonRadial"/>
    <dgm:cxn modelId="{6152479F-7076-47CF-A637-D2E7C9AD6819}" type="presParOf" srcId="{2217FB41-C2E8-471C-B3B5-60DFAFCDD8AB}" destId="{A1A5A532-61CA-4A43-9074-0252E22CDB52}" srcOrd="9" destOrd="0" presId="urn:microsoft.com/office/officeart/2011/layout/HexagonRadial"/>
    <dgm:cxn modelId="{B92A4D50-5B44-42EC-AB8F-0F2E9253F4C9}" type="presParOf" srcId="{A1A5A532-61CA-4A43-9074-0252E22CDB52}" destId="{9EBCA5A7-A3F0-42BC-AE35-296572E2822F}" srcOrd="0" destOrd="0" presId="urn:microsoft.com/office/officeart/2011/layout/HexagonRadial"/>
    <dgm:cxn modelId="{90F5A2C1-A524-4985-93FC-8E25195B869D}" type="presParOf" srcId="{2217FB41-C2E8-471C-B3B5-60DFAFCDD8AB}" destId="{F7778FD2-7456-4B9C-B922-72411C159F52}" srcOrd="10" destOrd="0" presId="urn:microsoft.com/office/officeart/2011/layout/HexagonRadial"/>
    <dgm:cxn modelId="{B5C32884-B700-40F2-BC86-50E536E59B92}" type="presParOf" srcId="{2217FB41-C2E8-471C-B3B5-60DFAFCDD8AB}" destId="{C5BEBF76-C803-4453-BB04-EBDE61880CF9}" srcOrd="11" destOrd="0" presId="urn:microsoft.com/office/officeart/2011/layout/HexagonRadial"/>
    <dgm:cxn modelId="{03B2909C-94B5-4663-8988-0DAB49B82E0E}" type="presParOf" srcId="{C5BEBF76-C803-4453-BB04-EBDE61880CF9}" destId="{DC61CD7C-F4BA-49CD-8377-30D8E79FF7F9}" srcOrd="0" destOrd="0" presId="urn:microsoft.com/office/officeart/2011/layout/HexagonRadial"/>
    <dgm:cxn modelId="{A3389682-7C0F-4391-9F49-72603D6B0715}" type="presParOf" srcId="{2217FB41-C2E8-471C-B3B5-60DFAFCDD8AB}" destId="{BE267262-6855-4D59-BEB4-5E2DDAAE91C0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9C4D3-BA2F-4DA7-BA37-119B7CBBC88D}">
      <dsp:nvSpPr>
        <dsp:cNvPr id="0" name=""/>
        <dsp:cNvSpPr/>
      </dsp:nvSpPr>
      <dsp:spPr>
        <a:xfrm>
          <a:off x="3582718" y="1437013"/>
          <a:ext cx="1826506" cy="1580001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48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rPr>
            <a:t>পোষাপ্রাণী</a:t>
          </a:r>
          <a:endParaRPr lang="en-US" sz="48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885396" y="1698841"/>
        <a:ext cx="1221150" cy="1056345"/>
      </dsp:txXfrm>
    </dsp:sp>
    <dsp:sp modelId="{64F6083E-4004-4AAC-8B55-6A5B37879CEC}">
      <dsp:nvSpPr>
        <dsp:cNvPr id="0" name=""/>
        <dsp:cNvSpPr/>
      </dsp:nvSpPr>
      <dsp:spPr>
        <a:xfrm>
          <a:off x="4726462" y="681089"/>
          <a:ext cx="689135" cy="5937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AAC1B-820C-4FB1-A3A7-E98BBA920F3E}">
      <dsp:nvSpPr>
        <dsp:cNvPr id="0" name=""/>
        <dsp:cNvSpPr/>
      </dsp:nvSpPr>
      <dsp:spPr>
        <a:xfrm>
          <a:off x="3750966" y="0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3999019" y="214595"/>
        <a:ext cx="1000703" cy="865725"/>
      </dsp:txXfrm>
    </dsp:sp>
    <dsp:sp modelId="{6C4CC0FE-C0AE-4E18-9F66-014C5E2127A1}">
      <dsp:nvSpPr>
        <dsp:cNvPr id="0" name=""/>
        <dsp:cNvSpPr/>
      </dsp:nvSpPr>
      <dsp:spPr>
        <a:xfrm>
          <a:off x="5530736" y="1791143"/>
          <a:ext cx="689135" cy="5937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15C10F-1A2C-4B68-BE29-57951F8F5BAD}">
      <dsp:nvSpPr>
        <dsp:cNvPr id="0" name=""/>
        <dsp:cNvSpPr/>
      </dsp:nvSpPr>
      <dsp:spPr>
        <a:xfrm>
          <a:off x="5123713" y="796459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5371766" y="1011054"/>
        <a:ext cx="1000703" cy="865725"/>
      </dsp:txXfrm>
    </dsp:sp>
    <dsp:sp modelId="{43C37626-BB5D-44E7-950D-EB278B95CF6D}">
      <dsp:nvSpPr>
        <dsp:cNvPr id="0" name=""/>
        <dsp:cNvSpPr/>
      </dsp:nvSpPr>
      <dsp:spPr>
        <a:xfrm>
          <a:off x="4972035" y="3044187"/>
          <a:ext cx="689135" cy="5937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64BA4C-4270-477B-89BF-D0AC72610A52}">
      <dsp:nvSpPr>
        <dsp:cNvPr id="0" name=""/>
        <dsp:cNvSpPr/>
      </dsp:nvSpPr>
      <dsp:spPr>
        <a:xfrm>
          <a:off x="5123713" y="2362207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rgbClr val="0070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5371766" y="2576802"/>
        <a:ext cx="1000703" cy="865725"/>
      </dsp:txXfrm>
    </dsp:sp>
    <dsp:sp modelId="{8659CD6F-A53E-4100-92FE-ACC810F3CFDE}">
      <dsp:nvSpPr>
        <dsp:cNvPr id="0" name=""/>
        <dsp:cNvSpPr/>
      </dsp:nvSpPr>
      <dsp:spPr>
        <a:xfrm>
          <a:off x="3586117" y="3174258"/>
          <a:ext cx="689135" cy="5937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8538E-BB26-41D4-8855-C21882A1381A}">
      <dsp:nvSpPr>
        <dsp:cNvPr id="0" name=""/>
        <dsp:cNvSpPr/>
      </dsp:nvSpPr>
      <dsp:spPr>
        <a:xfrm>
          <a:off x="3750966" y="3159558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3999019" y="3374153"/>
        <a:ext cx="1000703" cy="865725"/>
      </dsp:txXfrm>
    </dsp:sp>
    <dsp:sp modelId="{4F48B728-575F-4259-8691-08C7E0D7F2C8}">
      <dsp:nvSpPr>
        <dsp:cNvPr id="0" name=""/>
        <dsp:cNvSpPr/>
      </dsp:nvSpPr>
      <dsp:spPr>
        <a:xfrm>
          <a:off x="2768671" y="2064648"/>
          <a:ext cx="689135" cy="59378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9981A-1ECC-4EC3-86BB-ED0A1F755CF8}">
      <dsp:nvSpPr>
        <dsp:cNvPr id="0" name=""/>
        <dsp:cNvSpPr/>
      </dsp:nvSpPr>
      <dsp:spPr>
        <a:xfrm>
          <a:off x="2371845" y="2363098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2619898" y="2577693"/>
        <a:ext cx="1000703" cy="865725"/>
      </dsp:txXfrm>
    </dsp:sp>
    <dsp:sp modelId="{002BE707-97DD-4EF6-BB10-1BD3598D84F4}">
      <dsp:nvSpPr>
        <dsp:cNvPr id="0" name=""/>
        <dsp:cNvSpPr/>
      </dsp:nvSpPr>
      <dsp:spPr>
        <a:xfrm>
          <a:off x="2371845" y="794678"/>
          <a:ext cx="1496809" cy="1294915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/>
        </a:p>
      </dsp:txBody>
      <dsp:txXfrm>
        <a:off x="2619898" y="1009273"/>
        <a:ext cx="1000703" cy="865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0905F1-744E-4FB4-8845-CDDD967FFEDE}">
      <dsp:nvSpPr>
        <dsp:cNvPr id="0" name=""/>
        <dsp:cNvSpPr/>
      </dsp:nvSpPr>
      <dsp:spPr>
        <a:xfrm>
          <a:off x="2953611" y="1747490"/>
          <a:ext cx="2220794" cy="1921076"/>
        </a:xfrm>
        <a:prstGeom prst="hexagon">
          <a:avLst>
            <a:gd name="adj" fmla="val 28570"/>
            <a:gd name="vf" fmla="val 115470"/>
          </a:avLst>
        </a:prstGeom>
        <a:solidFill>
          <a:srgbClr val="0070C0"/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1760" tIns="111760" rIns="111760" bIns="111760" numCol="1" spcCol="1270" anchor="ctr" anchorCtr="0">
          <a:noAutofit/>
        </a:bodyPr>
        <a:lstStyle/>
        <a:p>
          <a:pPr marL="0" lvl="0" indent="0" algn="ctr" defTabSz="3911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8800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ফল</a:t>
          </a:r>
          <a:endParaRPr lang="en-US" sz="8800" kern="1200" dirty="0">
            <a:solidFill>
              <a:schemeClr val="bg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321628" y="2065839"/>
        <a:ext cx="1484760" cy="1284378"/>
      </dsp:txXfrm>
    </dsp:sp>
    <dsp:sp modelId="{3F8F3FF2-2CE0-4E07-AE72-99E2788E0796}">
      <dsp:nvSpPr>
        <dsp:cNvPr id="0" name=""/>
        <dsp:cNvSpPr/>
      </dsp:nvSpPr>
      <dsp:spPr>
        <a:xfrm>
          <a:off x="4343988" y="828115"/>
          <a:ext cx="837899" cy="721960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B8C3CE-789E-413C-9EB3-066D122D2A71}">
      <dsp:nvSpPr>
        <dsp:cNvPr id="0" name=""/>
        <dsp:cNvSpPr/>
      </dsp:nvSpPr>
      <dsp:spPr>
        <a:xfrm>
          <a:off x="3157911" y="0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459511" y="260920"/>
        <a:ext cx="1216725" cy="1052608"/>
      </dsp:txXfrm>
    </dsp:sp>
    <dsp:sp modelId="{24F3B9A0-F7A8-4A16-A196-910DB14AE4AC}">
      <dsp:nvSpPr>
        <dsp:cNvPr id="0" name=""/>
        <dsp:cNvSpPr/>
      </dsp:nvSpPr>
      <dsp:spPr>
        <a:xfrm>
          <a:off x="5321881" y="2177798"/>
          <a:ext cx="837899" cy="721960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0F6536-8E0C-41BE-8C66-021FF1E1DF95}">
      <dsp:nvSpPr>
        <dsp:cNvPr id="0" name=""/>
        <dsp:cNvSpPr/>
      </dsp:nvSpPr>
      <dsp:spPr>
        <a:xfrm>
          <a:off x="4826994" y="968391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5128594" y="1229311"/>
        <a:ext cx="1216725" cy="1052608"/>
      </dsp:txXfrm>
    </dsp:sp>
    <dsp:sp modelId="{D5086521-F5DD-49A1-ABD5-CEE17D5CCEDD}">
      <dsp:nvSpPr>
        <dsp:cNvPr id="0" name=""/>
        <dsp:cNvSpPr/>
      </dsp:nvSpPr>
      <dsp:spPr>
        <a:xfrm>
          <a:off x="4642573" y="3701336"/>
          <a:ext cx="837899" cy="721960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1F2C0-1F75-4662-B6EC-93BEF1DF0C32}">
      <dsp:nvSpPr>
        <dsp:cNvPr id="0" name=""/>
        <dsp:cNvSpPr/>
      </dsp:nvSpPr>
      <dsp:spPr>
        <a:xfrm>
          <a:off x="4826994" y="2872137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5128594" y="3133057"/>
        <a:ext cx="1216725" cy="1052608"/>
      </dsp:txXfrm>
    </dsp:sp>
    <dsp:sp modelId="{9EBCA5A7-A3F0-42BC-AE35-296572E2822F}">
      <dsp:nvSpPr>
        <dsp:cNvPr id="0" name=""/>
        <dsp:cNvSpPr/>
      </dsp:nvSpPr>
      <dsp:spPr>
        <a:xfrm>
          <a:off x="2957477" y="3859485"/>
          <a:ext cx="837899" cy="721960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6C9AA-A3E5-408C-9752-81C47222777F}">
      <dsp:nvSpPr>
        <dsp:cNvPr id="0" name=""/>
        <dsp:cNvSpPr/>
      </dsp:nvSpPr>
      <dsp:spPr>
        <a:xfrm>
          <a:off x="3157911" y="3841612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3459511" y="4102532"/>
        <a:ext cx="1216725" cy="1052608"/>
      </dsp:txXfrm>
    </dsp:sp>
    <dsp:sp modelId="{DC61CD7C-F4BA-49CD-8377-30D8E79FF7F9}">
      <dsp:nvSpPr>
        <dsp:cNvPr id="0" name=""/>
        <dsp:cNvSpPr/>
      </dsp:nvSpPr>
      <dsp:spPr>
        <a:xfrm>
          <a:off x="1963569" y="2510344"/>
          <a:ext cx="837899" cy="721960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78FD2-7456-4B9C-B922-72411C159F52}">
      <dsp:nvSpPr>
        <dsp:cNvPr id="0" name=""/>
        <dsp:cNvSpPr/>
      </dsp:nvSpPr>
      <dsp:spPr>
        <a:xfrm>
          <a:off x="1481080" y="2873220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782680" y="3134140"/>
        <a:ext cx="1216725" cy="1052608"/>
      </dsp:txXfrm>
    </dsp:sp>
    <dsp:sp modelId="{BE267262-6855-4D59-BEB4-5E2DDAAE91C0}">
      <dsp:nvSpPr>
        <dsp:cNvPr id="0" name=""/>
        <dsp:cNvSpPr/>
      </dsp:nvSpPr>
      <dsp:spPr>
        <a:xfrm>
          <a:off x="1481080" y="966225"/>
          <a:ext cx="1819925" cy="1574448"/>
        </a:xfrm>
        <a:prstGeom prst="hexagon">
          <a:avLst>
            <a:gd name="adj" fmla="val 28570"/>
            <a:gd name="vf" fmla="val 11547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800" kern="1200" dirty="0"/>
        </a:p>
      </dsp:txBody>
      <dsp:txXfrm>
        <a:off x="1782680" y="1227145"/>
        <a:ext cx="1216725" cy="1052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30478-B70D-43DC-8E8B-F70621D9B50A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1B4AF-A0DD-4B5C-BBC3-81AB1863D5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9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IN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1B4AF-A0DD-4B5C-BBC3-81AB1863D5C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686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1B4AF-A0DD-4B5C-BBC3-81AB1863D5C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53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30CEC-6B9B-4B25-96BA-B8C73EACEA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3F57C-0AB4-4F3B-ABDC-C943E93E2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6B443-4E0F-4E85-A2CD-EA3D63237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87551-D32C-478B-A572-E5D518D0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787D3-7857-4138-AFEE-46513E478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14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2E28D-2BF7-4020-8C1C-9113DE31C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E94540-B4B8-4071-BE55-B030D81C1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E5B44-5E79-4D2C-B4DB-72EFC6AE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36F19-3E65-4688-8997-379C7D56D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25209-6E68-43D2-820C-E5F4FCAFF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60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79D912-0957-42F5-A8E2-4402AD4CE5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AE95F-B9B6-43BA-ADE7-5532D4F099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46D6D-4482-42A8-B043-7D5C9A89C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C5C7AA-E4C7-4CAC-AA2C-F227A12B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453C8-1534-4981-8543-EBE5553D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4970E-7DCB-4375-B2A2-378D3278D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72495-D1E1-4F5E-9F2B-14003B6F1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9EC62-C28E-479D-83A8-7C6CE0CE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610079-B66A-48CD-8B70-751B45E2E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2CAFAD-4779-4978-9288-C5E79A9D7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0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FBBD6-1912-4DC8-ACA0-81F3604EA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DDA38-172F-43DA-95E1-E6C461913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B72D2-230D-43BF-8297-491492636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0A219-5E21-4582-BAAD-3BD5D3EA0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30A7A-ED7B-42A2-8C17-456DBDAB8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783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6849F-B282-411F-BA2F-95A325DE8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2957C-9C1E-4E49-AB68-71501D59FB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58857E-BF44-4128-A500-F3765B1D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75521-75E5-4269-AD4B-D653CC737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BE0FE-07F0-442E-BDEC-481FD8A8C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7CB43-A00E-4504-83E9-E122EA9FA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5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9E04A-E752-4A80-B5C0-961B2E74D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88409-F74F-4FAE-8AC7-E909EB586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972575-AF68-461C-A0BF-E53CBE5BA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4F0D14-FC5D-4D3C-A5B6-FF2F40E4D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AA209-F972-46CA-8FE0-0128EA182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97E1E4-AF76-41C4-A217-FA4712254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A2AAB-7EE8-450E-B4D5-068E51A83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1D4F04-1435-4DB5-BADA-F249322BE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3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C51D-4443-4622-9E63-762FE84B4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E6C773-A83B-415E-80D1-C7706CAC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EC0F0-3BFF-4720-9608-384172E0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68C92-BA5B-4FD4-8369-312F6B28E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0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E6FB30-656B-490B-A683-87F268AD7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3BDFA-368D-4140-ACF0-0ABD2989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A1787-4A0B-4597-AA77-1228E4AC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7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41F8-2D75-428A-93C8-B7B455792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7CECB-3D72-4153-8423-AEE24959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E9845-853F-4017-9013-C53A94B84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AFB1C-C47C-4C84-B9A7-BDB18788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206E1-4BF0-4D32-84A1-7950EAEA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8BEA9-5561-427D-A4F7-69E54E7DF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93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64C0-5FD4-41F8-BA53-90A22B523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B1F309-0950-4185-8649-88FFD38022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0DCE29-DEFC-48E5-AAED-7863B0EC4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2C3425-1694-4B32-8AB5-33870D409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B472B-3D9D-438D-B9A8-190E020C0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404AE-CBA7-4F6B-A502-3B9035267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08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22FBA7-FA1D-45D5-B357-D0153135F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511A0C-F235-4AFB-8085-099FEB5B7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010F2-B310-4368-99D2-A32DB32AA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E603EF-196D-48F8-8C78-7A5BBB474F94}" type="datetimeFigureOut">
              <a:rPr lang="en-US" smtClean="0"/>
              <a:t>5/25/2018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6C360C-C582-4749-9864-345F93CF9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DCB93-5024-4E28-B464-AEA55EDC3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AA3DA-D2EB-42EF-9F7A-0EF3C41B73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6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tm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5" Type="http://schemas.openxmlformats.org/officeDocument/2006/relationships/image" Target="../media/image11.jpeg"/><Relationship Id="rId4" Type="http://schemas.openxmlformats.org/officeDocument/2006/relationships/image" Target="../media/image16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7" Type="http://schemas.openxmlformats.org/officeDocument/2006/relationships/image" Target="../media/image5.jp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1.jpeg"/><Relationship Id="rId4" Type="http://schemas.openxmlformats.org/officeDocument/2006/relationships/image" Target="../media/image42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78D59A-01A9-4EF1-A184-375911097AF1}"/>
              </a:ext>
            </a:extLst>
          </p:cNvPr>
          <p:cNvSpPr txBox="1"/>
          <p:nvPr/>
        </p:nvSpPr>
        <p:spPr>
          <a:xfrm>
            <a:off x="4149969" y="661182"/>
            <a:ext cx="2912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F16A0D-EB04-44A0-BB3F-D65F8DB29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50" y="2083483"/>
            <a:ext cx="48196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10FCB9B-37AF-44D7-988D-12D330B69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69" y="1720946"/>
            <a:ext cx="9284677" cy="43844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91E6EB7-F90B-40B3-A7A7-EBF7374F4831}"/>
              </a:ext>
            </a:extLst>
          </p:cNvPr>
          <p:cNvSpPr txBox="1"/>
          <p:nvPr/>
        </p:nvSpPr>
        <p:spPr>
          <a:xfrm>
            <a:off x="3257781" y="151286"/>
            <a:ext cx="5582652" cy="1569660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9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শিক্ষকের পাঠ</a:t>
            </a:r>
            <a:endParaRPr lang="en-US" sz="9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74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91CD2B-523C-4141-BA9A-872B833F28C4}"/>
              </a:ext>
            </a:extLst>
          </p:cNvPr>
          <p:cNvSpPr txBox="1"/>
          <p:nvPr/>
        </p:nvSpPr>
        <p:spPr>
          <a:xfrm>
            <a:off x="389205" y="703948"/>
            <a:ext cx="1152378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u="sng" dirty="0">
                <a:solidFill>
                  <a:srgbClr val="C8087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একটি মজার গল্প শুনি</a:t>
            </a:r>
          </a:p>
          <a:p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 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		দুই বন্ধু। তাদের ভীষণ ভাব। একজনের দেখা পেলেই অরেকজন উড়েউড়ে/ছুটেছুটে আসে। অলি অজর চারপাশে উড়তে থাকে। অজ লাফিয়ে লাফিয়ে ছুটতে থাকে। অলি তখন বলে ‘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 আসে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’আর তাই দেখে ‘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অলি হাসে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’। দুই বন্ধু মিলে মাঠে ছুটোছুটি করতে থাকে। ছুটতেছুটতে হঠাৎ আম বাগানের কাছে এসে পড়ে এরা। আম গাছে ঝুলে আছে পাকা পাকা আম। আম দেখে        বলে এসো, ‘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 খাই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’। কিন্তু       আম খাবে না, সে বলে,আমি ‘</a:t>
            </a:r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 চাই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’।</a:t>
            </a:r>
            <a:endParaRPr lang="en-US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D4E298-70C5-46AE-B65A-D3BD4B9BFB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40" y="1177003"/>
            <a:ext cx="572087" cy="66373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CA6CF7-68C0-4ED8-802C-B77B83BE6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468" y="1133934"/>
            <a:ext cx="572087" cy="70680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341AD9-90D9-4AD0-9C5B-9DA585B63F89}"/>
              </a:ext>
            </a:extLst>
          </p:cNvPr>
          <p:cNvSpPr/>
          <p:nvPr/>
        </p:nvSpPr>
        <p:spPr>
          <a:xfrm>
            <a:off x="279009" y="270803"/>
            <a:ext cx="11633982" cy="631639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dirty="0"/>
              <a:t>য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A9403E-F41B-483A-8C67-FFB79F571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313" y="4304742"/>
            <a:ext cx="572087" cy="66373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FB2437-9672-43F9-ACCC-BCA151937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834" y="4304742"/>
            <a:ext cx="572087" cy="706803"/>
          </a:xfrm>
          <a:prstGeom prst="rect">
            <a:avLst/>
          </a:prstGeom>
          <a:ln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168083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6842E5-D32D-4C53-8C03-48F685211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294" y="1106905"/>
            <a:ext cx="6833937" cy="43368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E8E39B-EC55-40A5-9B83-5AA3889C1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36" y="3424237"/>
            <a:ext cx="190527" cy="952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9466940-4B76-4628-8CE0-62930B420594}"/>
              </a:ext>
            </a:extLst>
          </p:cNvPr>
          <p:cNvSpPr txBox="1"/>
          <p:nvPr/>
        </p:nvSpPr>
        <p:spPr>
          <a:xfrm>
            <a:off x="4574616" y="5572113"/>
            <a:ext cx="3237889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 আসে।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7FA4D-12C3-4D93-B9B3-135B903EE4CB}"/>
              </a:ext>
            </a:extLst>
          </p:cNvPr>
          <p:cNvSpPr/>
          <p:nvPr/>
        </p:nvSpPr>
        <p:spPr>
          <a:xfrm>
            <a:off x="432588" y="91242"/>
            <a:ext cx="86129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 তোমরা কি দেখতে পাচ্ছো ?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3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136A7F-4FFE-4AD9-99B8-9113A07AA8E6}"/>
              </a:ext>
            </a:extLst>
          </p:cNvPr>
          <p:cNvSpPr/>
          <p:nvPr/>
        </p:nvSpPr>
        <p:spPr>
          <a:xfrm>
            <a:off x="643109" y="142430"/>
            <a:ext cx="79512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ছবিতে কি দেখতে পাচ্ছো ?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68D91-9DDB-4657-A7E4-5532B6CCE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575" y="1147138"/>
            <a:ext cx="7090117" cy="42663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9B48E6F-AE83-4971-9036-49C0169A2377}"/>
              </a:ext>
            </a:extLst>
          </p:cNvPr>
          <p:cNvGrpSpPr/>
          <p:nvPr/>
        </p:nvGrpSpPr>
        <p:grpSpPr>
          <a:xfrm>
            <a:off x="4712676" y="5470631"/>
            <a:ext cx="2082020" cy="1446550"/>
            <a:chOff x="4712676" y="5470631"/>
            <a:chExt cx="2082020" cy="14465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503C21-8820-485F-BFA8-4A915134309B}"/>
                </a:ext>
              </a:extLst>
            </p:cNvPr>
            <p:cNvSpPr/>
            <p:nvPr/>
          </p:nvSpPr>
          <p:spPr>
            <a:xfrm>
              <a:off x="4712676" y="5680435"/>
              <a:ext cx="1786597" cy="1026941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800352-7533-486F-B4A5-D453B6F00C01}"/>
                </a:ext>
              </a:extLst>
            </p:cNvPr>
            <p:cNvSpPr txBox="1"/>
            <p:nvPr/>
          </p:nvSpPr>
          <p:spPr>
            <a:xfrm>
              <a:off x="4881490" y="5470631"/>
              <a:ext cx="191320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bn-IN" sz="8800" dirty="0">
                  <a:latin typeface="NikoshBAN" panose="02000000000000000000" pitchFamily="2" charset="0"/>
                  <a:cs typeface="NikoshBAN" panose="02000000000000000000" pitchFamily="2" charset="0"/>
                </a:rPr>
                <a:t>জ</a:t>
              </a:r>
              <a:endParaRPr lang="en-US" sz="8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370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22B9BA-5343-4BCB-BC41-BF91E5122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025" y="892421"/>
            <a:ext cx="7891975" cy="42663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D4EA92C-D765-4090-8B61-C76255EC9F12}"/>
              </a:ext>
            </a:extLst>
          </p:cNvPr>
          <p:cNvSpPr txBox="1"/>
          <p:nvPr/>
        </p:nvSpPr>
        <p:spPr>
          <a:xfrm>
            <a:off x="129082" y="-2237"/>
            <a:ext cx="6499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বর্ণ শিখি................</a:t>
            </a:r>
            <a:endParaRPr lang="en-US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CEE46B-4399-468E-AABD-7162BD4E3C86}"/>
              </a:ext>
            </a:extLst>
          </p:cNvPr>
          <p:cNvSpPr/>
          <p:nvPr/>
        </p:nvSpPr>
        <p:spPr>
          <a:xfrm>
            <a:off x="4936186" y="2026383"/>
            <a:ext cx="1744394" cy="1561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13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C52782-0EAF-4BE5-9920-EBF4C64A083E}"/>
              </a:ext>
            </a:extLst>
          </p:cNvPr>
          <p:cNvGrpSpPr/>
          <p:nvPr/>
        </p:nvGrpSpPr>
        <p:grpSpPr>
          <a:xfrm>
            <a:off x="2286057" y="5100807"/>
            <a:ext cx="2307101" cy="1862048"/>
            <a:chOff x="2321339" y="5154712"/>
            <a:chExt cx="2307101" cy="1789962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A02774-C46E-4928-AE1A-8AC0DF6856A1}"/>
                </a:ext>
              </a:extLst>
            </p:cNvPr>
            <p:cNvSpPr txBox="1"/>
            <p:nvPr/>
          </p:nvSpPr>
          <p:spPr>
            <a:xfrm>
              <a:off x="2321339" y="5154712"/>
              <a:ext cx="2218680" cy="1789962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115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bn-IN" sz="11500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</a:t>
              </a:r>
              <a:endParaRPr lang="en-US" sz="115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14CA84C-AAF6-4FAE-99F7-B2AD6791368F}"/>
                </a:ext>
              </a:extLst>
            </p:cNvPr>
            <p:cNvSpPr/>
            <p:nvPr/>
          </p:nvSpPr>
          <p:spPr>
            <a:xfrm>
              <a:off x="2321339" y="5336445"/>
              <a:ext cx="2307101" cy="1390774"/>
            </a:xfrm>
            <a:prstGeom prst="rect">
              <a:avLst/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FD14623-E14C-4438-BC46-9C7F1FC43CAE}"/>
              </a:ext>
            </a:extLst>
          </p:cNvPr>
          <p:cNvGrpSpPr/>
          <p:nvPr/>
        </p:nvGrpSpPr>
        <p:grpSpPr>
          <a:xfrm>
            <a:off x="6904513" y="5187802"/>
            <a:ext cx="1287396" cy="1862048"/>
            <a:chOff x="6904513" y="5187802"/>
            <a:chExt cx="1287396" cy="186204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B1A31E-8B91-41F1-9507-CA91F87A1D4B}"/>
                </a:ext>
              </a:extLst>
            </p:cNvPr>
            <p:cNvSpPr/>
            <p:nvPr/>
          </p:nvSpPr>
          <p:spPr>
            <a:xfrm>
              <a:off x="6904514" y="5289860"/>
              <a:ext cx="1064715" cy="1425465"/>
            </a:xfrm>
            <a:prstGeom prst="rect">
              <a:avLst/>
            </a:pr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664943-0931-481F-A8D7-AA2178A6873A}"/>
                </a:ext>
              </a:extLst>
            </p:cNvPr>
            <p:cNvSpPr/>
            <p:nvPr/>
          </p:nvSpPr>
          <p:spPr>
            <a:xfrm>
              <a:off x="6904513" y="5187802"/>
              <a:ext cx="1287396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bn-IN" sz="11500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</a:t>
              </a:r>
              <a:endParaRPr lang="en-US" sz="2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343692-1217-435B-970E-03B42A317758}"/>
              </a:ext>
            </a:extLst>
          </p:cNvPr>
          <p:cNvGrpSpPr/>
          <p:nvPr/>
        </p:nvGrpSpPr>
        <p:grpSpPr>
          <a:xfrm>
            <a:off x="8859302" y="5145688"/>
            <a:ext cx="1285241" cy="2021888"/>
            <a:chOff x="8587228" y="5270743"/>
            <a:chExt cx="1285241" cy="186204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92AEC0-49AB-4C28-8033-869402644A28}"/>
                </a:ext>
              </a:extLst>
            </p:cNvPr>
            <p:cNvSpPr/>
            <p:nvPr/>
          </p:nvSpPr>
          <p:spPr>
            <a:xfrm>
              <a:off x="8587228" y="5379835"/>
              <a:ext cx="1285241" cy="1354480"/>
            </a:xfrm>
            <a:prstGeom prst="rect">
              <a:avLst/>
            </a:pr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8D9782-F71C-4E1C-8167-DAA9ED6417A3}"/>
                </a:ext>
              </a:extLst>
            </p:cNvPr>
            <p:cNvSpPr/>
            <p:nvPr/>
          </p:nvSpPr>
          <p:spPr>
            <a:xfrm>
              <a:off x="8653341" y="5270743"/>
              <a:ext cx="1064715" cy="18620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IN" sz="115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11500" dirty="0"/>
            </a:p>
          </p:txBody>
        </p: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1A68953-5773-462B-A759-36DEA4B9F3F8}"/>
              </a:ext>
            </a:extLst>
          </p:cNvPr>
          <p:cNvSpPr/>
          <p:nvPr/>
        </p:nvSpPr>
        <p:spPr>
          <a:xfrm>
            <a:off x="4864868" y="5887453"/>
            <a:ext cx="493812" cy="288758"/>
          </a:xfrm>
          <a:prstGeom prst="rightArrow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B8E3BC8A-BC71-49A7-956A-61F5961B9417}"/>
              </a:ext>
            </a:extLst>
          </p:cNvPr>
          <p:cNvSpPr/>
          <p:nvPr/>
        </p:nvSpPr>
        <p:spPr>
          <a:xfrm>
            <a:off x="8167848" y="5913353"/>
            <a:ext cx="384192" cy="176463"/>
          </a:xfrm>
          <a:prstGeom prst="rightArrow">
            <a:avLst/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1B56B75-2D30-472B-9CE1-B612C4C64048}"/>
              </a:ext>
            </a:extLst>
          </p:cNvPr>
          <p:cNvSpPr/>
          <p:nvPr/>
        </p:nvSpPr>
        <p:spPr>
          <a:xfrm>
            <a:off x="4877570" y="2073255"/>
            <a:ext cx="1744394" cy="1561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13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BC7832E-8E13-4940-871F-7AC934C80E7B}"/>
              </a:ext>
            </a:extLst>
          </p:cNvPr>
          <p:cNvSpPr/>
          <p:nvPr/>
        </p:nvSpPr>
        <p:spPr>
          <a:xfrm>
            <a:off x="4936186" y="2030324"/>
            <a:ext cx="1744394" cy="156151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13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D0CB4C-6EBE-477A-9ECB-47923ACB5CD0}"/>
              </a:ext>
            </a:extLst>
          </p:cNvPr>
          <p:cNvGrpSpPr/>
          <p:nvPr/>
        </p:nvGrpSpPr>
        <p:grpSpPr>
          <a:xfrm>
            <a:off x="5563641" y="5145688"/>
            <a:ext cx="1064716" cy="1862048"/>
            <a:chOff x="5563641" y="5145688"/>
            <a:chExt cx="1064716" cy="18620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885EB8-4701-4CDA-ADB3-7629AE699221}"/>
                </a:ext>
              </a:extLst>
            </p:cNvPr>
            <p:cNvSpPr/>
            <p:nvPr/>
          </p:nvSpPr>
          <p:spPr>
            <a:xfrm>
              <a:off x="5563642" y="5289859"/>
              <a:ext cx="1064715" cy="1482240"/>
            </a:xfrm>
            <a:prstGeom prst="rect">
              <a:avLst/>
            </a:prstGeom>
            <a:no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17619C-5A13-4DB6-94E0-5598B6A9CC77}"/>
                </a:ext>
              </a:extLst>
            </p:cNvPr>
            <p:cNvSpPr/>
            <p:nvPr/>
          </p:nvSpPr>
          <p:spPr>
            <a:xfrm>
              <a:off x="5563641" y="5145688"/>
              <a:ext cx="1064715" cy="18620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bn-IN" sz="115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1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2198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B221EEA-F370-45C0-9463-1F344F034A7A}"/>
              </a:ext>
            </a:extLst>
          </p:cNvPr>
          <p:cNvSpPr/>
          <p:nvPr/>
        </p:nvSpPr>
        <p:spPr>
          <a:xfrm>
            <a:off x="1267327" y="-1780675"/>
            <a:ext cx="9047748" cy="1107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7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endParaRPr lang="en-US" sz="7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C11882-C0B8-4A72-B1A1-F08F669778F1}"/>
              </a:ext>
            </a:extLst>
          </p:cNvPr>
          <p:cNvSpPr/>
          <p:nvPr/>
        </p:nvSpPr>
        <p:spPr>
          <a:xfrm>
            <a:off x="561474" y="465221"/>
            <a:ext cx="11069052" cy="601579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117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E1D804-1683-439C-A730-02F90CC55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24" y="1235242"/>
            <a:ext cx="5419301" cy="39872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D2BFF9-C325-497C-B856-5B9D2D463452}"/>
              </a:ext>
            </a:extLst>
          </p:cNvPr>
          <p:cNvSpPr txBox="1"/>
          <p:nvPr/>
        </p:nvSpPr>
        <p:spPr>
          <a:xfrm>
            <a:off x="4139062" y="5350809"/>
            <a:ext cx="3288434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লি হাসে।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903BC3-0314-4047-A395-BCF251E67054}"/>
              </a:ext>
            </a:extLst>
          </p:cNvPr>
          <p:cNvSpPr/>
          <p:nvPr/>
        </p:nvSpPr>
        <p:spPr>
          <a:xfrm>
            <a:off x="482689" y="155410"/>
            <a:ext cx="8404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দেখতে পাচ্ছো ?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47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23A9ADC-EC80-4938-8317-DFEBC58BA5AA}"/>
              </a:ext>
            </a:extLst>
          </p:cNvPr>
          <p:cNvGrpSpPr/>
          <p:nvPr/>
        </p:nvGrpSpPr>
        <p:grpSpPr>
          <a:xfrm>
            <a:off x="4698610" y="5424771"/>
            <a:ext cx="1899137" cy="1323439"/>
            <a:chOff x="4698610" y="5424771"/>
            <a:chExt cx="1899137" cy="132343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C3F731-DDCC-4664-BFC0-B47E0E862C62}"/>
                </a:ext>
              </a:extLst>
            </p:cNvPr>
            <p:cNvSpPr/>
            <p:nvPr/>
          </p:nvSpPr>
          <p:spPr>
            <a:xfrm>
              <a:off x="4698610" y="5534561"/>
              <a:ext cx="1659987" cy="1103860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8C395A0-975B-4352-A19F-D3EB35AEB304}"/>
                </a:ext>
              </a:extLst>
            </p:cNvPr>
            <p:cNvSpPr txBox="1"/>
            <p:nvPr/>
          </p:nvSpPr>
          <p:spPr>
            <a:xfrm>
              <a:off x="4698610" y="5424771"/>
              <a:ext cx="189913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bn-IN" sz="8000" dirty="0">
                  <a:latin typeface="NikoshBAN" panose="02000000000000000000" pitchFamily="2" charset="0"/>
                  <a:cs typeface="NikoshBAN" panose="02000000000000000000" pitchFamily="2" charset="0"/>
                </a:rPr>
                <a:t>লি</a:t>
              </a:r>
              <a:endParaRPr lang="en-US" sz="8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7C58C484-C60C-447C-A919-490CEBFBF42E}"/>
              </a:ext>
            </a:extLst>
          </p:cNvPr>
          <p:cNvSpPr/>
          <p:nvPr/>
        </p:nvSpPr>
        <p:spPr>
          <a:xfrm>
            <a:off x="290185" y="219579"/>
            <a:ext cx="79512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ছবিতে কি দেখতে পাচ্ছো ?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AE18F-09C1-4DBB-BFE5-00BF7739C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160" y="1235242"/>
            <a:ext cx="6945797" cy="412286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7021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5CF5F4-11D8-457F-8BD1-1B61AD4A5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74" y="893789"/>
            <a:ext cx="6945797" cy="4122864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8CB497C-D761-479D-A8A7-B77FDDF06A10}"/>
              </a:ext>
            </a:extLst>
          </p:cNvPr>
          <p:cNvGrpSpPr/>
          <p:nvPr/>
        </p:nvGrpSpPr>
        <p:grpSpPr>
          <a:xfrm>
            <a:off x="2096192" y="5016653"/>
            <a:ext cx="1912853" cy="1576187"/>
            <a:chOff x="2096192" y="5016653"/>
            <a:chExt cx="1912853" cy="1576187"/>
          </a:xfrm>
          <a:noFill/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216A45F-43FB-496B-A703-DB7DEC8B106C}"/>
                </a:ext>
              </a:extLst>
            </p:cNvPr>
            <p:cNvSpPr txBox="1"/>
            <p:nvPr/>
          </p:nvSpPr>
          <p:spPr>
            <a:xfrm>
              <a:off x="2096192" y="5016653"/>
              <a:ext cx="1860771" cy="15761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9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r>
                <a:rPr lang="bn-IN" sz="9600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লি</a:t>
              </a:r>
              <a:endParaRPr lang="en-US" sz="96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6FB2CDD-E9B8-4355-8B70-E639AC192122}"/>
                </a:ext>
              </a:extLst>
            </p:cNvPr>
            <p:cNvSpPr/>
            <p:nvPr/>
          </p:nvSpPr>
          <p:spPr>
            <a:xfrm>
              <a:off x="2109907" y="5016653"/>
              <a:ext cx="1899138" cy="136355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0C74B4E-040C-472C-AC2B-E0B1AC3BB85F}"/>
              </a:ext>
            </a:extLst>
          </p:cNvPr>
          <p:cNvGrpSpPr/>
          <p:nvPr/>
        </p:nvGrpSpPr>
        <p:grpSpPr>
          <a:xfrm>
            <a:off x="5013936" y="5050239"/>
            <a:ext cx="932556" cy="1576187"/>
            <a:chOff x="5055986" y="5010126"/>
            <a:chExt cx="932556" cy="157618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F79219-74FA-4DE7-851F-1199B6EDE0D6}"/>
                </a:ext>
              </a:extLst>
            </p:cNvPr>
            <p:cNvSpPr/>
            <p:nvPr/>
          </p:nvSpPr>
          <p:spPr>
            <a:xfrm>
              <a:off x="5055986" y="5010126"/>
              <a:ext cx="932556" cy="136355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2722662-856C-4A06-A966-F5A96345EB6B}"/>
                </a:ext>
              </a:extLst>
            </p:cNvPr>
            <p:cNvSpPr/>
            <p:nvPr/>
          </p:nvSpPr>
          <p:spPr>
            <a:xfrm>
              <a:off x="5055986" y="5016653"/>
              <a:ext cx="918841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9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96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FDA5446-79A1-4CBA-9E9B-BE0B737903D3}"/>
              </a:ext>
            </a:extLst>
          </p:cNvPr>
          <p:cNvGrpSpPr/>
          <p:nvPr/>
        </p:nvGrpSpPr>
        <p:grpSpPr>
          <a:xfrm>
            <a:off x="6259575" y="5050239"/>
            <a:ext cx="1069145" cy="1363552"/>
            <a:chOff x="6752492" y="5010126"/>
            <a:chExt cx="1069145" cy="136355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8EB6043-7188-4C46-B160-7358607219A8}"/>
                </a:ext>
              </a:extLst>
            </p:cNvPr>
            <p:cNvSpPr/>
            <p:nvPr/>
          </p:nvSpPr>
          <p:spPr>
            <a:xfrm>
              <a:off x="6809208" y="5050239"/>
              <a:ext cx="955711" cy="1323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8000" dirty="0">
                  <a:solidFill>
                    <a:srgbClr val="00B0F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লি</a:t>
              </a:r>
              <a:endParaRPr lang="en-US" sz="8000" dirty="0">
                <a:solidFill>
                  <a:srgbClr val="00B0F0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64A05FE-B437-4AD5-AFD6-022BA7CD18B5}"/>
                </a:ext>
              </a:extLst>
            </p:cNvPr>
            <p:cNvSpPr/>
            <p:nvPr/>
          </p:nvSpPr>
          <p:spPr>
            <a:xfrm>
              <a:off x="6752492" y="5010126"/>
              <a:ext cx="1069145" cy="136355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0D544C-34AE-44D6-A1FE-9AA2092490D5}"/>
              </a:ext>
            </a:extLst>
          </p:cNvPr>
          <p:cNvGrpSpPr/>
          <p:nvPr/>
        </p:nvGrpSpPr>
        <p:grpSpPr>
          <a:xfrm>
            <a:off x="8424256" y="4957213"/>
            <a:ext cx="1069146" cy="1602770"/>
            <a:chOff x="8920660" y="4887016"/>
            <a:chExt cx="1069146" cy="16027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1964B4D-C131-4C09-8D7F-2DFF828D4A18}"/>
                </a:ext>
              </a:extLst>
            </p:cNvPr>
            <p:cNvSpPr/>
            <p:nvPr/>
          </p:nvSpPr>
          <p:spPr>
            <a:xfrm>
              <a:off x="8920660" y="4887016"/>
              <a:ext cx="1069146" cy="1602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9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96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5770192-2CA9-4A46-8EA5-318D1AE7D8C5}"/>
                </a:ext>
              </a:extLst>
            </p:cNvPr>
            <p:cNvSpPr/>
            <p:nvPr/>
          </p:nvSpPr>
          <p:spPr>
            <a:xfrm>
              <a:off x="8920661" y="5016653"/>
              <a:ext cx="1069145" cy="1316912"/>
            </a:xfrm>
            <a:prstGeom prst="rect">
              <a:avLst/>
            </a:prstGeom>
            <a:noFill/>
            <a:ln w="3810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1951143C-DF7A-44D9-AF76-1D55CF010F81}"/>
              </a:ext>
            </a:extLst>
          </p:cNvPr>
          <p:cNvSpPr/>
          <p:nvPr/>
        </p:nvSpPr>
        <p:spPr>
          <a:xfrm>
            <a:off x="4176110" y="5637574"/>
            <a:ext cx="687172" cy="2811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5346BEC-01AC-4A20-8CEB-7EEE2BE1C610}"/>
              </a:ext>
            </a:extLst>
          </p:cNvPr>
          <p:cNvSpPr/>
          <p:nvPr/>
        </p:nvSpPr>
        <p:spPr>
          <a:xfrm>
            <a:off x="7554797" y="5637574"/>
            <a:ext cx="693864" cy="291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6E8EAF-C453-4277-9096-1876C74DC40C}"/>
              </a:ext>
            </a:extLst>
          </p:cNvPr>
          <p:cNvSpPr/>
          <p:nvPr/>
        </p:nvSpPr>
        <p:spPr>
          <a:xfrm>
            <a:off x="492369" y="265160"/>
            <a:ext cx="11268222" cy="629482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00718A-1987-41F0-A3B8-1BE9BB77C806}"/>
              </a:ext>
            </a:extLst>
          </p:cNvPr>
          <p:cNvSpPr txBox="1"/>
          <p:nvPr/>
        </p:nvSpPr>
        <p:spPr>
          <a:xfrm>
            <a:off x="731522" y="298017"/>
            <a:ext cx="5641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বর্ণ শিখি............</a:t>
            </a:r>
            <a:endParaRPr lang="en-US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4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8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4242E7-6766-448F-85EA-990BAE252AB4}"/>
              </a:ext>
            </a:extLst>
          </p:cNvPr>
          <p:cNvSpPr/>
          <p:nvPr/>
        </p:nvSpPr>
        <p:spPr>
          <a:xfrm>
            <a:off x="438912" y="384048"/>
            <a:ext cx="11320272" cy="5980176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92EA6C-85DD-4154-BC28-3EC13CFADB77}"/>
              </a:ext>
            </a:extLst>
          </p:cNvPr>
          <p:cNvSpPr txBox="1"/>
          <p:nvPr/>
        </p:nvSpPr>
        <p:spPr>
          <a:xfrm>
            <a:off x="3117098" y="-1986985"/>
            <a:ext cx="4143376" cy="1107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71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endParaRPr lang="en-US" sz="71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56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1C44030-1A51-4F0A-B0A7-8B1AC7360779}"/>
              </a:ext>
            </a:extLst>
          </p:cNvPr>
          <p:cNvSpPr/>
          <p:nvPr/>
        </p:nvSpPr>
        <p:spPr>
          <a:xfrm>
            <a:off x="590843" y="674400"/>
            <a:ext cx="111556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600" dirty="0">
                <a:solidFill>
                  <a:srgbClr val="9E06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আমেনা বেগম</a:t>
            </a:r>
            <a:endParaRPr lang="bn-IN" sz="4400" dirty="0">
              <a:solidFill>
                <a:srgbClr val="9E06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pPr algn="ctr"/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২৪নং পাঠানপাড়া কামারুজ্জামান সরকারি প্রাথমিক বিদ্যালয়।</a:t>
            </a:r>
          </a:p>
          <a:p>
            <a:pPr algn="ctr"/>
            <a:r>
              <a:rPr lang="bn-IN" sz="4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বোয়ালিয়া,	রাজশাহী।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EA13E5-E503-4AC0-A168-0B5E4D057EDC}"/>
              </a:ext>
            </a:extLst>
          </p:cNvPr>
          <p:cNvSpPr/>
          <p:nvPr/>
        </p:nvSpPr>
        <p:spPr>
          <a:xfrm>
            <a:off x="590843" y="225084"/>
            <a:ext cx="11155680" cy="6217920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05B437-97D8-4C83-87AF-38AF1812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386" y="414996"/>
            <a:ext cx="2528594" cy="2022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6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77FEDA-3A63-4CB7-94BA-3E2375EBE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633" y="1050346"/>
            <a:ext cx="5241098" cy="44067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41367F7-34BC-4DC5-8845-F8FB849A346B}"/>
              </a:ext>
            </a:extLst>
          </p:cNvPr>
          <p:cNvSpPr txBox="1"/>
          <p:nvPr/>
        </p:nvSpPr>
        <p:spPr>
          <a:xfrm>
            <a:off x="4272922" y="5530655"/>
            <a:ext cx="3044519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 খাই।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0154CD-3B67-4E5F-9263-0A7CE842E3C9}"/>
              </a:ext>
            </a:extLst>
          </p:cNvPr>
          <p:cNvSpPr/>
          <p:nvPr/>
        </p:nvSpPr>
        <p:spPr>
          <a:xfrm>
            <a:off x="356229" y="127016"/>
            <a:ext cx="75680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দেখতে পাচ্ছো ?</a:t>
            </a:r>
            <a:endParaRPr lang="en-US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37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567FD4-CDA7-46F4-AB14-944E2879F127}"/>
              </a:ext>
            </a:extLst>
          </p:cNvPr>
          <p:cNvSpPr/>
          <p:nvPr/>
        </p:nvSpPr>
        <p:spPr>
          <a:xfrm>
            <a:off x="223880" y="100882"/>
            <a:ext cx="7162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ছবিতে কি দেখতে পাচ্ছো ?</a:t>
            </a:r>
            <a:endParaRPr lang="en-US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BAFD76-47C5-4AB3-B642-5C36F7A39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799" y="1024212"/>
            <a:ext cx="5602689" cy="3946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BE9BB0-FCA7-4584-8AA3-FA5DC0BE1C24}"/>
              </a:ext>
            </a:extLst>
          </p:cNvPr>
          <p:cNvSpPr txBox="1"/>
          <p:nvPr/>
        </p:nvSpPr>
        <p:spPr>
          <a:xfrm>
            <a:off x="4534485" y="5232180"/>
            <a:ext cx="1913207" cy="132343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8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34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08CA56-E04C-46B7-958A-E148FD52E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289" y="1042737"/>
            <a:ext cx="5602689" cy="3946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DF7AEC-12E7-4FEE-9624-555E4EC9FCC9}"/>
              </a:ext>
            </a:extLst>
          </p:cNvPr>
          <p:cNvSpPr txBox="1"/>
          <p:nvPr/>
        </p:nvSpPr>
        <p:spPr>
          <a:xfrm>
            <a:off x="2530181" y="5137501"/>
            <a:ext cx="1826384" cy="1323439"/>
          </a:xfrm>
          <a:prstGeom prst="rect">
            <a:avLst/>
          </a:prstGeom>
          <a:solidFill>
            <a:schemeClr val="bg1"/>
          </a:solidFill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80F6C-27F3-4F81-997B-767B1BE056FF}"/>
              </a:ext>
            </a:extLst>
          </p:cNvPr>
          <p:cNvSpPr txBox="1"/>
          <p:nvPr/>
        </p:nvSpPr>
        <p:spPr>
          <a:xfrm>
            <a:off x="394130" y="211740"/>
            <a:ext cx="5286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বর্ণ শিখি...............</a:t>
            </a:r>
            <a:endParaRPr lang="en-US" sz="4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7A84F4-3FB6-4E41-AC1E-24212753A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8842" y="3424237"/>
            <a:ext cx="114316" cy="952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A7EBC36-F0BB-42C5-96EA-61F1E110310B}"/>
              </a:ext>
            </a:extLst>
          </p:cNvPr>
          <p:cNvGrpSpPr/>
          <p:nvPr/>
        </p:nvGrpSpPr>
        <p:grpSpPr>
          <a:xfrm>
            <a:off x="5177230" y="5125333"/>
            <a:ext cx="941379" cy="1383413"/>
            <a:chOff x="5177230" y="5125333"/>
            <a:chExt cx="941379" cy="1383413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FD7C242D-AC88-42F3-9ECB-99A932050933}"/>
                </a:ext>
              </a:extLst>
            </p:cNvPr>
            <p:cNvSpPr/>
            <p:nvPr/>
          </p:nvSpPr>
          <p:spPr>
            <a:xfrm>
              <a:off x="5204209" y="5125333"/>
              <a:ext cx="914400" cy="135164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215BB6-DD4B-4DE1-BACE-A348D2BB15F6}"/>
                </a:ext>
              </a:extLst>
            </p:cNvPr>
            <p:cNvSpPr/>
            <p:nvPr/>
          </p:nvSpPr>
          <p:spPr>
            <a:xfrm>
              <a:off x="5177230" y="5185307"/>
              <a:ext cx="69316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8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80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62886A-37AD-4152-9DAB-E9C0142E0E41}"/>
              </a:ext>
            </a:extLst>
          </p:cNvPr>
          <p:cNvGrpSpPr/>
          <p:nvPr/>
        </p:nvGrpSpPr>
        <p:grpSpPr>
          <a:xfrm>
            <a:off x="6434259" y="5134708"/>
            <a:ext cx="1000915" cy="1467380"/>
            <a:chOff x="6241368" y="5137501"/>
            <a:chExt cx="1000915" cy="14673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EF2468-7CFB-49CA-95DD-67E6FA3F3CE0}"/>
                </a:ext>
              </a:extLst>
            </p:cNvPr>
            <p:cNvSpPr/>
            <p:nvPr/>
          </p:nvSpPr>
          <p:spPr>
            <a:xfrm>
              <a:off x="6241368" y="5137501"/>
              <a:ext cx="914400" cy="1355523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5A0F8C-FC35-477D-BFED-52464A77ADBC}"/>
                </a:ext>
              </a:extLst>
            </p:cNvPr>
            <p:cNvSpPr txBox="1"/>
            <p:nvPr/>
          </p:nvSpPr>
          <p:spPr>
            <a:xfrm>
              <a:off x="6327883" y="5158331"/>
              <a:ext cx="914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</a:t>
              </a:r>
              <a:endParaRPr lang="en-US" sz="8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F01F50-EE56-46F9-91C7-BD8817460505}"/>
              </a:ext>
            </a:extLst>
          </p:cNvPr>
          <p:cNvGrpSpPr/>
          <p:nvPr/>
        </p:nvGrpSpPr>
        <p:grpSpPr>
          <a:xfrm>
            <a:off x="8140033" y="5112797"/>
            <a:ext cx="1223889" cy="1446550"/>
            <a:chOff x="8140033" y="5112797"/>
            <a:chExt cx="1223889" cy="1446550"/>
          </a:xfrm>
          <a:solidFill>
            <a:schemeClr val="bg1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C26C0C-A2DD-4EAD-A548-9260708F0F1C}"/>
                </a:ext>
              </a:extLst>
            </p:cNvPr>
            <p:cNvSpPr/>
            <p:nvPr/>
          </p:nvSpPr>
          <p:spPr>
            <a:xfrm>
              <a:off x="8140033" y="5134708"/>
              <a:ext cx="1223889" cy="1424639"/>
            </a:xfrm>
            <a:prstGeom prst="rect">
              <a:avLst/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D4FEBF-83B0-44AC-BC11-DA826A0554A6}"/>
                </a:ext>
              </a:extLst>
            </p:cNvPr>
            <p:cNvSpPr txBox="1"/>
            <p:nvPr/>
          </p:nvSpPr>
          <p:spPr>
            <a:xfrm>
              <a:off x="8273676" y="5112797"/>
              <a:ext cx="478301" cy="14465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7C97A9F6-0E04-4F0A-99EA-D2239EA6E61D}"/>
              </a:ext>
            </a:extLst>
          </p:cNvPr>
          <p:cNvSpPr/>
          <p:nvPr/>
        </p:nvSpPr>
        <p:spPr>
          <a:xfrm>
            <a:off x="4461940" y="5799220"/>
            <a:ext cx="599484" cy="235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9B8EA51-15BC-4AE6-BE5E-BDD85CAD2DB6}"/>
              </a:ext>
            </a:extLst>
          </p:cNvPr>
          <p:cNvSpPr/>
          <p:nvPr/>
        </p:nvSpPr>
        <p:spPr>
          <a:xfrm>
            <a:off x="7435174" y="5815263"/>
            <a:ext cx="563864" cy="219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F52800-48C9-451C-9C69-4B7FDD8744E4}"/>
              </a:ext>
            </a:extLst>
          </p:cNvPr>
          <p:cNvSpPr txBox="1"/>
          <p:nvPr/>
        </p:nvSpPr>
        <p:spPr>
          <a:xfrm>
            <a:off x="3066760" y="-1195343"/>
            <a:ext cx="6330458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59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endParaRPr lang="en-US" sz="59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FC5C3F-217D-48F5-917C-B7948A4A41F0}"/>
              </a:ext>
            </a:extLst>
          </p:cNvPr>
          <p:cNvSpPr/>
          <p:nvPr/>
        </p:nvSpPr>
        <p:spPr>
          <a:xfrm>
            <a:off x="633046" y="492369"/>
            <a:ext cx="10916529" cy="5809957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8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CC0035-7593-4ECB-A599-AC787E3F6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600" y="1299411"/>
            <a:ext cx="5463884" cy="41168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BFD77F-34A8-4BE2-AC34-ADFFA32D1415}"/>
              </a:ext>
            </a:extLst>
          </p:cNvPr>
          <p:cNvSpPr txBox="1"/>
          <p:nvPr/>
        </p:nvSpPr>
        <p:spPr>
          <a:xfrm>
            <a:off x="4185839" y="5531565"/>
            <a:ext cx="3118941" cy="120032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তা চাই।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1A3584-5AF4-40FC-98A5-D0021C64F1BE}"/>
              </a:ext>
            </a:extLst>
          </p:cNvPr>
          <p:cNvSpPr/>
          <p:nvPr/>
        </p:nvSpPr>
        <p:spPr>
          <a:xfrm>
            <a:off x="166540" y="376081"/>
            <a:ext cx="75680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ছবিতে তোমরা কি দেখতে পাচ্ছো ?</a:t>
            </a:r>
            <a:endParaRPr lang="en-US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74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B616DD-5D21-448C-B398-E835DA84E7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0" b="32468"/>
          <a:stretch/>
        </p:blipFill>
        <p:spPr>
          <a:xfrm>
            <a:off x="3384885" y="1405681"/>
            <a:ext cx="4816580" cy="39117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DECB52-82DD-4E03-A569-769245542762}"/>
              </a:ext>
            </a:extLst>
          </p:cNvPr>
          <p:cNvSpPr/>
          <p:nvPr/>
        </p:nvSpPr>
        <p:spPr>
          <a:xfrm>
            <a:off x="223880" y="318253"/>
            <a:ext cx="7162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এবার ছবিতে কি দেখতে পাচ্ছো ?</a:t>
            </a:r>
            <a:endParaRPr lang="en-US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7C39AC-60A4-4D23-AE0E-A5E3A8289249}"/>
              </a:ext>
            </a:extLst>
          </p:cNvPr>
          <p:cNvSpPr txBox="1"/>
          <p:nvPr/>
        </p:nvSpPr>
        <p:spPr>
          <a:xfrm>
            <a:off x="5022166" y="5524084"/>
            <a:ext cx="1772529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73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9261AF-F621-442F-A4F1-DEA63D46E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191" y="914400"/>
            <a:ext cx="6003617" cy="39944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A67549-970C-4D16-86D9-35870DD33A72}"/>
              </a:ext>
            </a:extLst>
          </p:cNvPr>
          <p:cNvSpPr txBox="1"/>
          <p:nvPr/>
        </p:nvSpPr>
        <p:spPr>
          <a:xfrm>
            <a:off x="2689988" y="5281880"/>
            <a:ext cx="1972737" cy="13234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8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 </a:t>
            </a:r>
            <a:endParaRPr lang="en-US" sz="8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434274-3277-4010-B023-B387452950B1}"/>
              </a:ext>
            </a:extLst>
          </p:cNvPr>
          <p:cNvSpPr/>
          <p:nvPr/>
        </p:nvSpPr>
        <p:spPr>
          <a:xfrm>
            <a:off x="412709" y="125905"/>
            <a:ext cx="57711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5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বর্ণ শিখি...............</a:t>
            </a:r>
            <a:endParaRPr lang="en-US" sz="5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5E0DCD2-DAEA-4B3F-B836-5E9FB4F68152}"/>
              </a:ext>
            </a:extLst>
          </p:cNvPr>
          <p:cNvGrpSpPr/>
          <p:nvPr/>
        </p:nvGrpSpPr>
        <p:grpSpPr>
          <a:xfrm>
            <a:off x="5566684" y="5281880"/>
            <a:ext cx="1059199" cy="1446550"/>
            <a:chOff x="5566684" y="5281880"/>
            <a:chExt cx="1059199" cy="14465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71BB59-E593-4040-BB61-1A63ECAF958C}"/>
                </a:ext>
              </a:extLst>
            </p:cNvPr>
            <p:cNvSpPr/>
            <p:nvPr/>
          </p:nvSpPr>
          <p:spPr>
            <a:xfrm>
              <a:off x="5566684" y="5281880"/>
              <a:ext cx="1059199" cy="132343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24EC1D-9763-4161-BCA0-E3E844F98AA8}"/>
                </a:ext>
              </a:extLst>
            </p:cNvPr>
            <p:cNvSpPr txBox="1"/>
            <p:nvPr/>
          </p:nvSpPr>
          <p:spPr>
            <a:xfrm>
              <a:off x="5566684" y="5281880"/>
              <a:ext cx="52050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656D73-2360-4C7F-A9C3-11D707D76C7F}"/>
              </a:ext>
            </a:extLst>
          </p:cNvPr>
          <p:cNvGrpSpPr/>
          <p:nvPr/>
        </p:nvGrpSpPr>
        <p:grpSpPr>
          <a:xfrm>
            <a:off x="6836898" y="5281879"/>
            <a:ext cx="1059199" cy="1384995"/>
            <a:chOff x="6836898" y="5281879"/>
            <a:chExt cx="1059199" cy="138499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FDE3CF-9F11-4665-ABB9-7F9CB8044BE6}"/>
                </a:ext>
              </a:extLst>
            </p:cNvPr>
            <p:cNvSpPr/>
            <p:nvPr/>
          </p:nvSpPr>
          <p:spPr>
            <a:xfrm>
              <a:off x="6836898" y="5281879"/>
              <a:ext cx="1059199" cy="132343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9F55228-5011-405C-8D36-29B798E15C0F}"/>
                </a:ext>
              </a:extLst>
            </p:cNvPr>
            <p:cNvSpPr txBox="1"/>
            <p:nvPr/>
          </p:nvSpPr>
          <p:spPr>
            <a:xfrm>
              <a:off x="6884542" y="5343435"/>
              <a:ext cx="73201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000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তা</a:t>
              </a:r>
              <a:endParaRPr lang="en-US" sz="8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54AB8C-7BD4-48CA-8C32-63860AEB6C79}"/>
              </a:ext>
            </a:extLst>
          </p:cNvPr>
          <p:cNvGrpSpPr/>
          <p:nvPr/>
        </p:nvGrpSpPr>
        <p:grpSpPr>
          <a:xfrm>
            <a:off x="8800056" y="5281878"/>
            <a:ext cx="1173443" cy="1446552"/>
            <a:chOff x="8800056" y="5281878"/>
            <a:chExt cx="1173443" cy="144655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0AB0FCE-5CD2-4280-9048-93FF26DC3760}"/>
                </a:ext>
              </a:extLst>
            </p:cNvPr>
            <p:cNvSpPr/>
            <p:nvPr/>
          </p:nvSpPr>
          <p:spPr>
            <a:xfrm>
              <a:off x="8800056" y="5281878"/>
              <a:ext cx="1173443" cy="132343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86A702-4A28-459F-9F2C-655C1FBF4A15}"/>
                </a:ext>
              </a:extLst>
            </p:cNvPr>
            <p:cNvSpPr txBox="1"/>
            <p:nvPr/>
          </p:nvSpPr>
          <p:spPr>
            <a:xfrm>
              <a:off x="8898817" y="5281880"/>
              <a:ext cx="40420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6BB3725-C61E-4239-8309-5EE71348452C}"/>
              </a:ext>
            </a:extLst>
          </p:cNvPr>
          <p:cNvSpPr/>
          <p:nvPr/>
        </p:nvSpPr>
        <p:spPr>
          <a:xfrm>
            <a:off x="7994858" y="5943600"/>
            <a:ext cx="698592" cy="2743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ECBCC5E-B762-4264-B429-9EBDE49976D3}"/>
              </a:ext>
            </a:extLst>
          </p:cNvPr>
          <p:cNvSpPr/>
          <p:nvPr/>
        </p:nvSpPr>
        <p:spPr>
          <a:xfrm>
            <a:off x="4761486" y="5943597"/>
            <a:ext cx="706437" cy="2743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5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0E60B4-AC4E-4ADA-8AC6-C6BE51C8103C}"/>
              </a:ext>
            </a:extLst>
          </p:cNvPr>
          <p:cNvSpPr txBox="1"/>
          <p:nvPr/>
        </p:nvSpPr>
        <p:spPr>
          <a:xfrm>
            <a:off x="2806894" y="-881186"/>
            <a:ext cx="5950633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595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endParaRPr lang="en-US" sz="595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8A2942-95D1-474B-94EE-5EAC380CC9E3}"/>
              </a:ext>
            </a:extLst>
          </p:cNvPr>
          <p:cNvSpPr/>
          <p:nvPr/>
        </p:nvSpPr>
        <p:spPr>
          <a:xfrm>
            <a:off x="625642" y="577516"/>
            <a:ext cx="10860505" cy="5743073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6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F4E3E6-2884-4938-8FD5-A7B02AE5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07" y="1620663"/>
            <a:ext cx="4955654" cy="4933289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CA061-428E-40C8-9FE2-02EB0F076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941" y="1637520"/>
            <a:ext cx="5290380" cy="496717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8CE5C5-B68E-4B9B-99C5-B4431DE621FF}"/>
              </a:ext>
            </a:extLst>
          </p:cNvPr>
          <p:cNvSpPr txBox="1"/>
          <p:nvPr/>
        </p:nvSpPr>
        <p:spPr>
          <a:xfrm>
            <a:off x="1960099" y="304048"/>
            <a:ext cx="81827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বর্ণ লেখা দেখি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90FDEBAE-5EF3-4903-9198-98315E7A16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2497653"/>
              </p:ext>
            </p:extLst>
          </p:nvPr>
        </p:nvGraphicFramePr>
        <p:xfrm>
          <a:off x="9747250" y="714375"/>
          <a:ext cx="237013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0" name="Packager Shell Object" showAsIcon="1" r:id="rId5" imgW="2369880" imgH="437760" progId="Package">
                  <p:embed/>
                </p:oleObj>
              </mc:Choice>
              <mc:Fallback>
                <p:oleObj name="Packager Shell Object" showAsIcon="1" r:id="rId5" imgW="236988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747250" y="714375"/>
                        <a:ext cx="2370138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hlinkClick r:id="" action="ppaction://ole?verb=0"/>
            <a:extLst>
              <a:ext uri="{FF2B5EF4-FFF2-40B4-BE49-F238E27FC236}">
                <a16:creationId xmlns:a16="http://schemas.microsoft.com/office/drawing/2014/main" id="{25197280-8116-437B-8742-85F03E6685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251651"/>
              </p:ext>
            </p:extLst>
          </p:nvPr>
        </p:nvGraphicFramePr>
        <p:xfrm>
          <a:off x="1195753" y="426116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1" name="Packager Shell Object" showAsIcon="1" r:id="rId7" imgW="914400" imgH="771480" progId="Package">
                  <p:embed/>
                </p:oleObj>
              </mc:Choice>
              <mc:Fallback>
                <p:oleObj name="Packager Shell Object" showAsIcon="1" r:id="rId7" imgW="914400" imgH="7714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5753" y="426116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2231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  <a:extLst>
              <a:ext uri="{FF2B5EF4-FFF2-40B4-BE49-F238E27FC236}">
                <a16:creationId xmlns:a16="http://schemas.microsoft.com/office/drawing/2014/main" id="{38801317-CCA1-4786-8A43-38B93F86D4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004396"/>
              </p:ext>
            </p:extLst>
          </p:nvPr>
        </p:nvGraphicFramePr>
        <p:xfrm>
          <a:off x="4577556" y="3498683"/>
          <a:ext cx="303688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0" name="Packager Shell Object" showAsIcon="1" r:id="rId3" imgW="3037680" imgH="437760" progId="Package">
                  <p:embed/>
                </p:oleObj>
              </mc:Choice>
              <mc:Fallback>
                <p:oleObj name="Packager Shell Object" showAsIcon="1" r:id="rId3" imgW="303768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7556" y="3498683"/>
                        <a:ext cx="3036888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4B0AAA6-377A-46AA-AE06-84E20840A8BD}"/>
              </a:ext>
            </a:extLst>
          </p:cNvPr>
          <p:cNvSpPr/>
          <p:nvPr/>
        </p:nvSpPr>
        <p:spPr>
          <a:xfrm>
            <a:off x="888484" y="1586939"/>
            <a:ext cx="1041503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8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কিছু মজার ভিডিও দেখি</a:t>
            </a:r>
            <a:endParaRPr lang="en-US" sz="8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2137A3BF-0226-477E-BA20-25AA5BCAA5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968561"/>
              </p:ext>
            </p:extLst>
          </p:nvPr>
        </p:nvGraphicFramePr>
        <p:xfrm>
          <a:off x="4502190" y="4547786"/>
          <a:ext cx="3192463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1" name="Packager Shell Object" showAsIcon="1" r:id="rId5" imgW="3192120" imgH="437760" progId="Package">
                  <p:embed/>
                </p:oleObj>
              </mc:Choice>
              <mc:Fallback>
                <p:oleObj name="Packager Shell Object" showAsIcon="1" r:id="rId5" imgW="3192120" imgH="437760" progId="Package">
                  <p:embed/>
                  <p:pic>
                    <p:nvPicPr>
                      <p:cNvPr id="3" name="Object 2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B1FA1B2E-2FF5-4550-83D3-F7BDD33C05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502190" y="4547786"/>
                        <a:ext cx="3192463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490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BC85B9-942F-43BC-BB3A-B4E008ED867F}"/>
              </a:ext>
            </a:extLst>
          </p:cNvPr>
          <p:cNvSpPr/>
          <p:nvPr/>
        </p:nvSpPr>
        <p:spPr>
          <a:xfrm>
            <a:off x="640079" y="603504"/>
            <a:ext cx="11106444" cy="575542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IN" sz="8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  <a:p>
            <a:pPr algn="ctr"/>
            <a:endParaRPr lang="bn-IN" sz="48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প্রথম </a:t>
            </a:r>
            <a:r>
              <a:rPr lang="bn-IN" sz="4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 		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    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সময়ঃ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৫৫মিনিট</a:t>
            </a: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bn-IN" sz="4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 </a:t>
            </a:r>
            <a:r>
              <a:rPr lang="bn-IN" sz="4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	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	তারিখঃ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১৮.০৫.১৮</a:t>
            </a: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4800" dirty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পাঠ-৭</a:t>
            </a: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 শিরোনামঃ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 শিখিঃ</a:t>
            </a:r>
            <a:r>
              <a:rPr lang="bn-IN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</a:t>
            </a:r>
            <a:endParaRPr lang="bn-IN" sz="4800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 অংশঃ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 আসে...............আতা চাই।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EF3EEB-CC44-4FCA-B844-5220FA64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155" y="1784040"/>
            <a:ext cx="2124222" cy="229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17BDA4-0290-4065-9856-7A08BDEC2C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57" y="1589648"/>
            <a:ext cx="9537895" cy="44313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17E88AD-B671-4799-9C5D-1C9813DA5336}"/>
              </a:ext>
            </a:extLst>
          </p:cNvPr>
          <p:cNvSpPr txBox="1"/>
          <p:nvPr/>
        </p:nvSpPr>
        <p:spPr>
          <a:xfrm>
            <a:off x="1533378" y="534572"/>
            <a:ext cx="8989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শিক্ষর্থীর পাঠ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146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8DF7A28-3FFE-44E6-AFAF-5A419BFCDA44}"/>
              </a:ext>
            </a:extLst>
          </p:cNvPr>
          <p:cNvSpPr txBox="1"/>
          <p:nvPr/>
        </p:nvSpPr>
        <p:spPr>
          <a:xfrm>
            <a:off x="2489982" y="689317"/>
            <a:ext cx="7877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7E5AE3-40BD-4F0B-93DA-7461EEDABFA0}"/>
              </a:ext>
            </a:extLst>
          </p:cNvPr>
          <p:cNvSpPr txBox="1"/>
          <p:nvPr/>
        </p:nvSpPr>
        <p:spPr>
          <a:xfrm>
            <a:off x="521578" y="1544710"/>
            <a:ext cx="10279263" cy="1446550"/>
          </a:xfrm>
          <a:prstGeom prst="rect">
            <a:avLst/>
          </a:prstGeom>
          <a:noFill/>
          <a:ln>
            <a:noFill/>
          </a:ln>
        </p:spPr>
        <p:txBody>
          <a:bodyPr wrap="square" lIns="91440" rtlCol="0">
            <a:spAutoFit/>
          </a:bodyPr>
          <a:lstStyle/>
          <a:p>
            <a:pPr algn="l"/>
            <a:r>
              <a:rPr lang="en-US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bn-IN" sz="8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8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ঠ্য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১১ ন</a:t>
            </a:r>
            <a:r>
              <a:rPr lang="bn-IN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bn-IN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প</a:t>
            </a:r>
            <a:r>
              <a:rPr lang="bn-IN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8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ষ্টা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</a:t>
            </a:r>
            <a:r>
              <a:rPr lang="en-US" sz="8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dfdggeee&#10;">
            <a:extLst>
              <a:ext uri="{FF2B5EF4-FFF2-40B4-BE49-F238E27FC236}">
                <a16:creationId xmlns:a16="http://schemas.microsoft.com/office/drawing/2014/main" id="{BB0B6643-F5E5-4DC6-B401-AEEE2D4DD4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114" y="157832"/>
            <a:ext cx="5609628" cy="65423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6C942E-6616-4502-A9FE-463FF87111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52" y="157831"/>
            <a:ext cx="5766448" cy="65423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82117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B592B45-7DCF-44EE-8625-2F35D03A5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449577"/>
              </p:ext>
            </p:extLst>
          </p:nvPr>
        </p:nvGraphicFramePr>
        <p:xfrm>
          <a:off x="270803" y="282324"/>
          <a:ext cx="3935437" cy="657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5437">
                  <a:extLst>
                    <a:ext uri="{9D8B030D-6E8A-4147-A177-3AD203B41FA5}">
                      <a16:colId xmlns:a16="http://schemas.microsoft.com/office/drawing/2014/main" val="366069247"/>
                    </a:ext>
                  </a:extLst>
                </a:gridCol>
              </a:tblGrid>
              <a:tr h="2254352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            </a:t>
                      </a:r>
                      <a:r>
                        <a:rPr lang="bn-IN" sz="5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আম দল      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928427"/>
                  </a:ext>
                </a:extLst>
              </a:tr>
              <a:tr h="1346422">
                <a:tc>
                  <a:txBody>
                    <a:bodyPr/>
                    <a:lstStyle/>
                    <a:p>
                      <a:pPr marL="742950" indent="-742950" algn="ctr">
                        <a:buAutoNum type="arabicParenR"/>
                      </a:pPr>
                      <a:r>
                        <a:rPr lang="bn-IN" sz="32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</a:t>
                      </a:r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IN" sz="320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দিয়ে আমরা কি কি শিখলাম দলে আলোচনা করো।</a:t>
                      </a:r>
                    </a:p>
                    <a:p>
                      <a:pPr marL="0" indent="0" algn="ctr">
                        <a:buNone/>
                      </a:pPr>
                      <a:endParaRPr lang="bn-IN" sz="3200" dirty="0">
                        <a:solidFill>
                          <a:srgbClr val="C0000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785"/>
                  </a:ext>
                </a:extLst>
              </a:tr>
              <a:tr h="2279164"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২)   </a:t>
                      </a:r>
                      <a:r>
                        <a:rPr lang="bn-IN" sz="32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</a:t>
                      </a:r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IN" sz="320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 টি একেঁ দেখাও।</a:t>
                      </a:r>
                      <a:endParaRPr lang="en-US" sz="32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98471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4F924A4-6EE7-4757-8450-7C7CCCB91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817841"/>
              </p:ext>
            </p:extLst>
          </p:nvPr>
        </p:nvGraphicFramePr>
        <p:xfrm>
          <a:off x="8152227" y="348172"/>
          <a:ext cx="3953022" cy="63761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3022">
                  <a:extLst>
                    <a:ext uri="{9D8B030D-6E8A-4147-A177-3AD203B41FA5}">
                      <a16:colId xmlns:a16="http://schemas.microsoft.com/office/drawing/2014/main" val="366069247"/>
                    </a:ext>
                  </a:extLst>
                </a:gridCol>
              </a:tblGrid>
              <a:tr h="2091398">
                <a:tc>
                  <a:txBody>
                    <a:bodyPr/>
                    <a:lstStyle/>
                    <a:p>
                      <a:r>
                        <a:rPr lang="bn-IN" sz="5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আতা দল</a:t>
                      </a:r>
                      <a:endParaRPr lang="en-US" sz="5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5928427"/>
                  </a:ext>
                </a:extLst>
              </a:tr>
              <a:tr h="2091398">
                <a:tc>
                  <a:txBody>
                    <a:bodyPr/>
                    <a:lstStyle/>
                    <a:p>
                      <a:pPr marL="742950" indent="-742950" algn="ctr">
                        <a:buAutoNum type="arabicParenR"/>
                      </a:pPr>
                      <a:r>
                        <a:rPr lang="bn-IN" sz="32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</a:t>
                      </a:r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IN" sz="320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দিয়ে আমরা কি কি শিখলাম দলে আলোচনা করো।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951785"/>
                  </a:ext>
                </a:extLst>
              </a:tr>
              <a:tr h="2193389">
                <a:tc>
                  <a:txBody>
                    <a:bodyPr/>
                    <a:lstStyle/>
                    <a:p>
                      <a:pPr algn="ctr"/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২)   </a:t>
                      </a:r>
                      <a:r>
                        <a:rPr lang="bn-IN" sz="3200" dirty="0">
                          <a:solidFill>
                            <a:srgbClr val="FF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</a:t>
                      </a:r>
                      <a:r>
                        <a:rPr lang="bn-IN" sz="3200" dirty="0">
                          <a:solidFill>
                            <a:srgbClr val="C0000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bn-IN" sz="3200" dirty="0">
                          <a:solidFill>
                            <a:srgbClr val="7030A0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 টি একেঁ দেখাও।</a:t>
                      </a:r>
                      <a:endParaRPr lang="en-US" sz="3200" dirty="0">
                        <a:solidFill>
                          <a:srgbClr val="7030A0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984716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968C6DEE-C2A8-431A-AC05-8107EAA71919}"/>
              </a:ext>
            </a:extLst>
          </p:cNvPr>
          <p:cNvGrpSpPr/>
          <p:nvPr/>
        </p:nvGrpSpPr>
        <p:grpSpPr>
          <a:xfrm>
            <a:off x="4412566" y="133641"/>
            <a:ext cx="3364523" cy="6590718"/>
            <a:chOff x="4412566" y="133641"/>
            <a:chExt cx="3364523" cy="659071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5F36806-8B9D-4304-9EE3-1FC455B23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2566" y="133641"/>
              <a:ext cx="3362178" cy="367166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B16C176-AA01-4F5D-A445-395DA442B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4911" y="4290647"/>
              <a:ext cx="3362178" cy="2433712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1D84FFA-34F0-401E-9537-99D27C12F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03" y="282324"/>
            <a:ext cx="1834270" cy="227193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5ED721-9827-4CA0-A5A3-64A0126AB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68" y="348173"/>
            <a:ext cx="1967132" cy="20257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8BF23FA-C5BE-4D92-9D40-070D960E095B}"/>
              </a:ext>
            </a:extLst>
          </p:cNvPr>
          <p:cNvSpPr txBox="1"/>
          <p:nvPr/>
        </p:nvSpPr>
        <p:spPr>
          <a:xfrm>
            <a:off x="4412566" y="3591262"/>
            <a:ext cx="3362178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72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7CC0FF-F93A-45E2-B66E-609193CEA4C0}"/>
              </a:ext>
            </a:extLst>
          </p:cNvPr>
          <p:cNvSpPr txBox="1"/>
          <p:nvPr/>
        </p:nvSpPr>
        <p:spPr>
          <a:xfrm>
            <a:off x="1131474" y="3936704"/>
            <a:ext cx="1834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অজ,  অলি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D620ED-1A50-456D-911D-7A578D337D09}"/>
              </a:ext>
            </a:extLst>
          </p:cNvPr>
          <p:cNvSpPr txBox="1"/>
          <p:nvPr/>
        </p:nvSpPr>
        <p:spPr>
          <a:xfrm>
            <a:off x="1026695" y="5129126"/>
            <a:ext cx="18342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F242F-9620-401F-B003-243B757A1F6E}"/>
              </a:ext>
            </a:extLst>
          </p:cNvPr>
          <p:cNvSpPr txBox="1"/>
          <p:nvPr/>
        </p:nvSpPr>
        <p:spPr>
          <a:xfrm>
            <a:off x="9211602" y="3805309"/>
            <a:ext cx="1967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আম, আতা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CD7ADE-9B3E-4742-8BBA-6C48A4AA7F38}"/>
              </a:ext>
            </a:extLst>
          </p:cNvPr>
          <p:cNvSpPr txBox="1"/>
          <p:nvPr/>
        </p:nvSpPr>
        <p:spPr>
          <a:xfrm>
            <a:off x="9529011" y="5309937"/>
            <a:ext cx="10266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7E4564-B768-4913-A22A-06FDB4B30757}"/>
              </a:ext>
            </a:extLst>
          </p:cNvPr>
          <p:cNvSpPr txBox="1"/>
          <p:nvPr/>
        </p:nvSpPr>
        <p:spPr>
          <a:xfrm>
            <a:off x="4351606" y="3577194"/>
            <a:ext cx="3362178" cy="1200329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l"/>
            <a:r>
              <a:rPr lang="bn-IN" sz="72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7200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01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5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5B8194-50D9-4EBF-A8C1-4B5CD4F2F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07" y="2128"/>
            <a:ext cx="2063934" cy="12497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F80F6A-28F4-4557-870E-37CF8EFB7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009" y="4477733"/>
            <a:ext cx="1463111" cy="103331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178AB9-9387-4235-B214-4F9C6A3C8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319" y="5688463"/>
            <a:ext cx="1449044" cy="10411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4277B3-99B4-4A45-B39C-2F5BE2B5D3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609" y="2162166"/>
            <a:ext cx="1418754" cy="986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8B0A9C-B437-44D7-9024-6C3859812E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0887" y="3265281"/>
            <a:ext cx="1431354" cy="1033313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217AC9-7FC5-49F9-BE55-76A149BB212A}"/>
              </a:ext>
            </a:extLst>
          </p:cNvPr>
          <p:cNvSpPr txBox="1"/>
          <p:nvPr/>
        </p:nvSpPr>
        <p:spPr>
          <a:xfrm>
            <a:off x="2006252" y="1045336"/>
            <a:ext cx="8491868" cy="923330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দাগ টেনে শব্দের সাথে ছবির মিল করঃ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26D9A-8137-48C7-A3F4-C0995B21B553}"/>
              </a:ext>
            </a:extLst>
          </p:cNvPr>
          <p:cNvSpPr txBox="1"/>
          <p:nvPr/>
        </p:nvSpPr>
        <p:spPr>
          <a:xfrm>
            <a:off x="1976512" y="4462056"/>
            <a:ext cx="1448972" cy="101566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D835567-6BC4-479D-8B67-90AC15A06A12}"/>
              </a:ext>
            </a:extLst>
          </p:cNvPr>
          <p:cNvSpPr txBox="1"/>
          <p:nvPr/>
        </p:nvSpPr>
        <p:spPr>
          <a:xfrm>
            <a:off x="1976512" y="5688463"/>
            <a:ext cx="1448972" cy="101566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1494F8-493C-44DF-B76C-42E01F4DFC46}"/>
              </a:ext>
            </a:extLst>
          </p:cNvPr>
          <p:cNvSpPr txBox="1"/>
          <p:nvPr/>
        </p:nvSpPr>
        <p:spPr>
          <a:xfrm>
            <a:off x="1954250" y="2132128"/>
            <a:ext cx="1418755" cy="101566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CD7AC3-3C46-4071-85F9-3D7760375619}"/>
              </a:ext>
            </a:extLst>
          </p:cNvPr>
          <p:cNvSpPr txBox="1"/>
          <p:nvPr/>
        </p:nvSpPr>
        <p:spPr>
          <a:xfrm>
            <a:off x="1976512" y="3282931"/>
            <a:ext cx="1396494" cy="1015663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6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endParaRPr lang="en-US" sz="6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100A60-0300-4B10-83C0-94C4CBBB91B1}"/>
              </a:ext>
            </a:extLst>
          </p:cNvPr>
          <p:cNvCxnSpPr>
            <a:cxnSpLocks/>
          </p:cNvCxnSpPr>
          <p:nvPr/>
        </p:nvCxnSpPr>
        <p:spPr>
          <a:xfrm>
            <a:off x="3517233" y="2722889"/>
            <a:ext cx="5226149" cy="241184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DA01706-B56A-4D7D-BDE1-21093E05549D}"/>
              </a:ext>
            </a:extLst>
          </p:cNvPr>
          <p:cNvCxnSpPr/>
          <p:nvPr/>
        </p:nvCxnSpPr>
        <p:spPr>
          <a:xfrm>
            <a:off x="3477065" y="3790762"/>
            <a:ext cx="5289453" cy="253704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DA234F5-5A94-4F62-972A-E48C42822FD7}"/>
              </a:ext>
            </a:extLst>
          </p:cNvPr>
          <p:cNvCxnSpPr/>
          <p:nvPr/>
        </p:nvCxnSpPr>
        <p:spPr>
          <a:xfrm flipV="1">
            <a:off x="3569711" y="2578316"/>
            <a:ext cx="5321071" cy="243371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F8B81BB-5025-4E3F-8C5A-FFD50A0D76DA}"/>
              </a:ext>
            </a:extLst>
          </p:cNvPr>
          <p:cNvCxnSpPr/>
          <p:nvPr/>
        </p:nvCxnSpPr>
        <p:spPr>
          <a:xfrm flipV="1">
            <a:off x="3533697" y="3736245"/>
            <a:ext cx="5336880" cy="251518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2345D94C-7A80-4096-B376-758594AA187F}"/>
              </a:ext>
            </a:extLst>
          </p:cNvPr>
          <p:cNvSpPr txBox="1"/>
          <p:nvPr/>
        </p:nvSpPr>
        <p:spPr>
          <a:xfrm>
            <a:off x="3894070" y="-98167"/>
            <a:ext cx="3729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66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8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53629A0-C281-4055-9B0C-155499BC9C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651" y="5285500"/>
            <a:ext cx="1880718" cy="1047822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DF3F8C-1210-4AC7-BC35-1E63B2942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3427" y="5200477"/>
            <a:ext cx="1880718" cy="1098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8271C0-CC0B-418A-B298-12E1AB1548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336" y="3250795"/>
            <a:ext cx="1831809" cy="1214878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B1F7A60-E0AB-4A87-BAC7-E94E8433AF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476" y="3267057"/>
            <a:ext cx="1952117" cy="1198616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A709791-48C5-438A-842E-2B0AABC91C93}"/>
              </a:ext>
            </a:extLst>
          </p:cNvPr>
          <p:cNvSpPr txBox="1"/>
          <p:nvPr/>
        </p:nvSpPr>
        <p:spPr>
          <a:xfrm>
            <a:off x="1475476" y="1870796"/>
            <a:ext cx="8658669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bn-IN" sz="5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দাগ টেনে বর্ণের সাথে ছবির মিল করঃ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A28AF13-3E3F-4147-9D68-7310FDA3EE47}"/>
              </a:ext>
            </a:extLst>
          </p:cNvPr>
          <p:cNvCxnSpPr>
            <a:cxnSpLocks/>
          </p:cNvCxnSpPr>
          <p:nvPr/>
        </p:nvCxnSpPr>
        <p:spPr>
          <a:xfrm>
            <a:off x="6876365" y="4303513"/>
            <a:ext cx="1159077" cy="130494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FB165E-6479-407F-B2DD-D1D3CC61B619}"/>
              </a:ext>
            </a:extLst>
          </p:cNvPr>
          <p:cNvCxnSpPr>
            <a:cxnSpLocks/>
          </p:cNvCxnSpPr>
          <p:nvPr/>
        </p:nvCxnSpPr>
        <p:spPr>
          <a:xfrm flipV="1">
            <a:off x="6882877" y="4440745"/>
            <a:ext cx="1273203" cy="127175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286946A-DF0C-43F9-8862-28B873A098F4}"/>
              </a:ext>
            </a:extLst>
          </p:cNvPr>
          <p:cNvSpPr txBox="1"/>
          <p:nvPr/>
        </p:nvSpPr>
        <p:spPr>
          <a:xfrm>
            <a:off x="3301010" y="711001"/>
            <a:ext cx="2855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5400" dirty="0">
                <a:solidFill>
                  <a:srgbClr val="C8087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5400" dirty="0">
              <a:solidFill>
                <a:srgbClr val="C8087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00B2958-72CA-4AB8-BAAD-DC98EFB3472E}"/>
              </a:ext>
            </a:extLst>
          </p:cNvPr>
          <p:cNvGrpSpPr/>
          <p:nvPr/>
        </p:nvGrpSpPr>
        <p:grpSpPr>
          <a:xfrm>
            <a:off x="4950911" y="3267057"/>
            <a:ext cx="1828107" cy="1446550"/>
            <a:chOff x="8103128" y="2661337"/>
            <a:chExt cx="1689969" cy="144655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0541F5-F467-46D9-AD88-4102D24032ED}"/>
                </a:ext>
              </a:extLst>
            </p:cNvPr>
            <p:cNvSpPr/>
            <p:nvPr/>
          </p:nvSpPr>
          <p:spPr>
            <a:xfrm>
              <a:off x="8103128" y="2683869"/>
              <a:ext cx="1689969" cy="118732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888217-BA2F-4CBA-90CE-8330D7C4193B}"/>
                </a:ext>
              </a:extLst>
            </p:cNvPr>
            <p:cNvSpPr txBox="1"/>
            <p:nvPr/>
          </p:nvSpPr>
          <p:spPr>
            <a:xfrm>
              <a:off x="8496408" y="2661337"/>
              <a:ext cx="4501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FCB104-C2AD-405B-A784-5D35ED550D71}"/>
              </a:ext>
            </a:extLst>
          </p:cNvPr>
          <p:cNvGrpSpPr/>
          <p:nvPr/>
        </p:nvGrpSpPr>
        <p:grpSpPr>
          <a:xfrm>
            <a:off x="4862650" y="5076623"/>
            <a:ext cx="1880718" cy="1575080"/>
            <a:chOff x="8124494" y="5350122"/>
            <a:chExt cx="1689969" cy="14465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D676172-D883-41C9-8F4D-4194615627F3}"/>
                </a:ext>
              </a:extLst>
            </p:cNvPr>
            <p:cNvSpPr/>
            <p:nvPr/>
          </p:nvSpPr>
          <p:spPr>
            <a:xfrm>
              <a:off x="8412480" y="5350122"/>
              <a:ext cx="775087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88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8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E7A5B5-97B5-46DD-8348-DAFDFD2F3B32}"/>
                </a:ext>
              </a:extLst>
            </p:cNvPr>
            <p:cNvSpPr/>
            <p:nvPr/>
          </p:nvSpPr>
          <p:spPr>
            <a:xfrm>
              <a:off x="8124494" y="5499202"/>
              <a:ext cx="1689969" cy="104782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A1F0398-8CCE-4B44-8DA0-D35C88C976AB}"/>
              </a:ext>
            </a:extLst>
          </p:cNvPr>
          <p:cNvCxnSpPr>
            <a:cxnSpLocks/>
          </p:cNvCxnSpPr>
          <p:nvPr/>
        </p:nvCxnSpPr>
        <p:spPr>
          <a:xfrm flipH="1">
            <a:off x="3538489" y="4337590"/>
            <a:ext cx="1219788" cy="1412024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0A62BCA-DD97-4177-B678-710DE9EA621C}"/>
              </a:ext>
            </a:extLst>
          </p:cNvPr>
          <p:cNvCxnSpPr>
            <a:cxnSpLocks/>
          </p:cNvCxnSpPr>
          <p:nvPr/>
        </p:nvCxnSpPr>
        <p:spPr>
          <a:xfrm flipH="1" flipV="1">
            <a:off x="3512801" y="4152363"/>
            <a:ext cx="1216080" cy="16072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8FC327EF-A080-45A6-8ECF-FF4CE2BE72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2308"/>
            <a:ext cx="2330548" cy="134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9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71D8BD-5EE9-473D-BAB6-11C27A4748F7}"/>
              </a:ext>
            </a:extLst>
          </p:cNvPr>
          <p:cNvSpPr txBox="1"/>
          <p:nvPr/>
        </p:nvSpPr>
        <p:spPr>
          <a:xfrm>
            <a:off x="1505242" y="1295865"/>
            <a:ext cx="8356208" cy="92333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bn-IN" sz="5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দাগ টেনে বর্ণের সাথে শব্দের মিল করঃ</a:t>
            </a:r>
            <a:endParaRPr lang="en-US" sz="5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DE5418-6918-41AF-94C2-A3BE62240133}"/>
              </a:ext>
            </a:extLst>
          </p:cNvPr>
          <p:cNvGrpSpPr/>
          <p:nvPr/>
        </p:nvGrpSpPr>
        <p:grpSpPr>
          <a:xfrm>
            <a:off x="1570893" y="2827009"/>
            <a:ext cx="1463039" cy="1862048"/>
            <a:chOff x="1519311" y="3783572"/>
            <a:chExt cx="1463039" cy="1695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AE2139-4B98-4513-8F59-DB433D36E184}"/>
                </a:ext>
              </a:extLst>
            </p:cNvPr>
            <p:cNvSpPr/>
            <p:nvPr/>
          </p:nvSpPr>
          <p:spPr>
            <a:xfrm>
              <a:off x="1519311" y="3992655"/>
              <a:ext cx="1463039" cy="1237467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7E01BF-CEE0-46BC-8B4C-13E0F39E66D1}"/>
                </a:ext>
              </a:extLst>
            </p:cNvPr>
            <p:cNvSpPr txBox="1"/>
            <p:nvPr/>
          </p:nvSpPr>
          <p:spPr>
            <a:xfrm>
              <a:off x="1786596" y="3783572"/>
              <a:ext cx="689317" cy="16953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115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</a:t>
              </a:r>
              <a:endPara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F2446FD-4D4B-4514-8639-A7C5FBB74B7B}"/>
              </a:ext>
            </a:extLst>
          </p:cNvPr>
          <p:cNvGrpSpPr/>
          <p:nvPr/>
        </p:nvGrpSpPr>
        <p:grpSpPr>
          <a:xfrm>
            <a:off x="1613092" y="4624506"/>
            <a:ext cx="1463039" cy="1569660"/>
            <a:chOff x="1519311" y="5012025"/>
            <a:chExt cx="1463039" cy="156966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0885676-DED2-4A28-AD3B-B672D39EE90D}"/>
                </a:ext>
              </a:extLst>
            </p:cNvPr>
            <p:cNvSpPr/>
            <p:nvPr/>
          </p:nvSpPr>
          <p:spPr>
            <a:xfrm>
              <a:off x="1519311" y="5212080"/>
              <a:ext cx="1463039" cy="1323438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6F3EB8-3D64-4E09-9893-E819BCF964F1}"/>
                </a:ext>
              </a:extLst>
            </p:cNvPr>
            <p:cNvSpPr txBox="1"/>
            <p:nvPr/>
          </p:nvSpPr>
          <p:spPr>
            <a:xfrm>
              <a:off x="1786596" y="5012025"/>
              <a:ext cx="6893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9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</a:t>
              </a:r>
              <a:endParaRPr lang="en-US" sz="9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B9D2AA3-A38E-41EE-B69A-31E18ACE2E09}"/>
              </a:ext>
            </a:extLst>
          </p:cNvPr>
          <p:cNvGrpSpPr/>
          <p:nvPr/>
        </p:nvGrpSpPr>
        <p:grpSpPr>
          <a:xfrm>
            <a:off x="8417170" y="2342805"/>
            <a:ext cx="1486484" cy="1015663"/>
            <a:chOff x="8412481" y="1591435"/>
            <a:chExt cx="1486484" cy="101566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0A584AD-248E-4569-8386-B7CA79D384FB}"/>
                </a:ext>
              </a:extLst>
            </p:cNvPr>
            <p:cNvSpPr/>
            <p:nvPr/>
          </p:nvSpPr>
          <p:spPr>
            <a:xfrm>
              <a:off x="8412481" y="1645920"/>
              <a:ext cx="1463039" cy="923330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1D724D3-2DF9-49D2-9F1F-2E5BAAEC52C3}"/>
                </a:ext>
              </a:extLst>
            </p:cNvPr>
            <p:cNvSpPr txBox="1"/>
            <p:nvPr/>
          </p:nvSpPr>
          <p:spPr>
            <a:xfrm>
              <a:off x="8435926" y="1591435"/>
              <a:ext cx="146303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6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আতা</a:t>
              </a:r>
              <a:endPara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0374B8-3BC4-413D-BE83-A457F23E4264}"/>
              </a:ext>
            </a:extLst>
          </p:cNvPr>
          <p:cNvGrpSpPr/>
          <p:nvPr/>
        </p:nvGrpSpPr>
        <p:grpSpPr>
          <a:xfrm>
            <a:off x="8445300" y="3375579"/>
            <a:ext cx="1463039" cy="1107996"/>
            <a:chOff x="8412480" y="3848517"/>
            <a:chExt cx="1463039" cy="110799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EE1488-1B71-4460-9A52-E8F52A6B4CDE}"/>
                </a:ext>
              </a:extLst>
            </p:cNvPr>
            <p:cNvSpPr/>
            <p:nvPr/>
          </p:nvSpPr>
          <p:spPr>
            <a:xfrm>
              <a:off x="8412480" y="3940850"/>
              <a:ext cx="1463039" cy="923330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143268-1F03-4707-9039-59F29993CE77}"/>
                </a:ext>
              </a:extLst>
            </p:cNvPr>
            <p:cNvSpPr txBox="1"/>
            <p:nvPr/>
          </p:nvSpPr>
          <p:spPr>
            <a:xfrm>
              <a:off x="8459370" y="3848517"/>
              <a:ext cx="127547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6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আম</a:t>
              </a:r>
              <a:endParaRPr lang="en-US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CEA527F-90E3-4F88-A920-5C7B06A180BB}"/>
              </a:ext>
            </a:extLst>
          </p:cNvPr>
          <p:cNvGrpSpPr/>
          <p:nvPr/>
        </p:nvGrpSpPr>
        <p:grpSpPr>
          <a:xfrm>
            <a:off x="8459370" y="4508839"/>
            <a:ext cx="1463040" cy="1107996"/>
            <a:chOff x="8412479" y="2759164"/>
            <a:chExt cx="1463040" cy="110799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638CF4-A3FA-4124-8CFB-E88266AB6CDB}"/>
                </a:ext>
              </a:extLst>
            </p:cNvPr>
            <p:cNvSpPr/>
            <p:nvPr/>
          </p:nvSpPr>
          <p:spPr>
            <a:xfrm>
              <a:off x="8412480" y="2793385"/>
              <a:ext cx="1463039" cy="923330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39D6838-8EF7-43D1-815B-75BF6676EAD8}"/>
                </a:ext>
              </a:extLst>
            </p:cNvPr>
            <p:cNvSpPr txBox="1"/>
            <p:nvPr/>
          </p:nvSpPr>
          <p:spPr>
            <a:xfrm>
              <a:off x="8412479" y="2759164"/>
              <a:ext cx="146303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66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অজ</a:t>
              </a:r>
              <a:endParaRPr lang="en-US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CB7313-9143-4C77-AD3E-250284150029}"/>
              </a:ext>
            </a:extLst>
          </p:cNvPr>
          <p:cNvGrpSpPr/>
          <p:nvPr/>
        </p:nvGrpSpPr>
        <p:grpSpPr>
          <a:xfrm>
            <a:off x="8473438" y="5602472"/>
            <a:ext cx="1463039" cy="1015663"/>
            <a:chOff x="8412480" y="5119747"/>
            <a:chExt cx="1463039" cy="10156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D0CA28-4601-40C7-A93F-0477C5C8D863}"/>
                </a:ext>
              </a:extLst>
            </p:cNvPr>
            <p:cNvSpPr/>
            <p:nvPr/>
          </p:nvSpPr>
          <p:spPr>
            <a:xfrm>
              <a:off x="8412480" y="5122536"/>
              <a:ext cx="1463039" cy="923330"/>
            </a:xfrm>
            <a:prstGeom prst="rect">
              <a:avLst/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2CB2446-70CC-47D6-9A55-A58449C12F44}"/>
                </a:ext>
              </a:extLst>
            </p:cNvPr>
            <p:cNvSpPr txBox="1"/>
            <p:nvPr/>
          </p:nvSpPr>
          <p:spPr>
            <a:xfrm>
              <a:off x="8412480" y="5119747"/>
              <a:ext cx="13223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bn-IN" sz="6000" dirty="0"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অলি</a:t>
              </a:r>
              <a:endPara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427613A-23BB-4CC6-9DE8-1CDA81B8D2B7}"/>
              </a:ext>
            </a:extLst>
          </p:cNvPr>
          <p:cNvCxnSpPr>
            <a:cxnSpLocks/>
          </p:cNvCxnSpPr>
          <p:nvPr/>
        </p:nvCxnSpPr>
        <p:spPr>
          <a:xfrm>
            <a:off x="3169909" y="3429000"/>
            <a:ext cx="4923691" cy="13509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BB33E39-5715-4537-9150-DAAB6CB34C71}"/>
              </a:ext>
            </a:extLst>
          </p:cNvPr>
          <p:cNvCxnSpPr>
            <a:cxnSpLocks/>
          </p:cNvCxnSpPr>
          <p:nvPr/>
        </p:nvCxnSpPr>
        <p:spPr>
          <a:xfrm flipV="1">
            <a:off x="3301217" y="2989455"/>
            <a:ext cx="5101886" cy="2237407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17EC12B-9EF7-466B-A421-9DE086658C5B}"/>
              </a:ext>
            </a:extLst>
          </p:cNvPr>
          <p:cNvCxnSpPr>
            <a:cxnSpLocks/>
          </p:cNvCxnSpPr>
          <p:nvPr/>
        </p:nvCxnSpPr>
        <p:spPr>
          <a:xfrm>
            <a:off x="3226176" y="4068167"/>
            <a:ext cx="5017486" cy="199875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2808D4B-CA8C-4C37-9E24-A79142342ED2}"/>
              </a:ext>
            </a:extLst>
          </p:cNvPr>
          <p:cNvCxnSpPr>
            <a:cxnSpLocks/>
          </p:cNvCxnSpPr>
          <p:nvPr/>
        </p:nvCxnSpPr>
        <p:spPr>
          <a:xfrm flipV="1">
            <a:off x="3287145" y="3868545"/>
            <a:ext cx="4998728" cy="194640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FD50D18-B9C8-44AD-8371-1A8BA795C805}"/>
              </a:ext>
            </a:extLst>
          </p:cNvPr>
          <p:cNvSpPr txBox="1"/>
          <p:nvPr/>
        </p:nvSpPr>
        <p:spPr>
          <a:xfrm>
            <a:off x="3507544" y="261746"/>
            <a:ext cx="2588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solidFill>
                  <a:srgbClr val="C8087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6000" dirty="0">
              <a:solidFill>
                <a:srgbClr val="C8087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F44D8651-7CE4-4DDE-9DF2-CA9E498DB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199941"/>
            <a:ext cx="1528691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4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614545-3AAE-4C85-B3C2-9973F7E2A75D}"/>
              </a:ext>
            </a:extLst>
          </p:cNvPr>
          <p:cNvSpPr txBox="1"/>
          <p:nvPr/>
        </p:nvSpPr>
        <p:spPr>
          <a:xfrm>
            <a:off x="956604" y="914400"/>
            <a:ext cx="104100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 আমরা 	 ও     কে নিয়ে একটি সুন্দর ও মজার গল্প শুনেছি। ছবি দেখে </a:t>
            </a:r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অলি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IN" sz="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শব্দ চিনে বলতে পেরেছি। 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7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66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বর্ণ চিনেছি।</a:t>
            </a:r>
            <a:endParaRPr lang="en-US" sz="66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706273-1078-4B87-A025-88F10F6C0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334" y="1091761"/>
            <a:ext cx="572087" cy="66373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765C2E-3101-465E-8D9A-EC458261B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631" y="1091761"/>
            <a:ext cx="572087" cy="70680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776BF6-D0EA-4A35-A373-2A7558DB5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" y="4937760"/>
            <a:ext cx="3048000" cy="19202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C7DDB1-4ED1-488D-8183-C76AC197B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950" y="5161717"/>
            <a:ext cx="2187139" cy="164268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11C7A2-730B-4BB0-9C19-FA0588BBD7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4" t="2292" r="23649"/>
          <a:stretch/>
        </p:blipFill>
        <p:spPr>
          <a:xfrm>
            <a:off x="7266948" y="5175737"/>
            <a:ext cx="1533378" cy="153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D65365-8F35-4735-A34D-6E929DC12FA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6" r="3720" b="17015"/>
          <a:stretch/>
        </p:blipFill>
        <p:spPr>
          <a:xfrm>
            <a:off x="10105299" y="5215194"/>
            <a:ext cx="1542749" cy="153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298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0EAC8B5-BD1A-4F8F-A414-8419380CDAFC}"/>
              </a:ext>
            </a:extLst>
          </p:cNvPr>
          <p:cNvGrpSpPr/>
          <p:nvPr/>
        </p:nvGrpSpPr>
        <p:grpSpPr>
          <a:xfrm>
            <a:off x="0" y="0"/>
            <a:ext cx="12301869" cy="7061746"/>
            <a:chOff x="0" y="0"/>
            <a:chExt cx="12301869" cy="7061746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EB349A6-F6F4-40A8-904E-E947AA841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301869" cy="706174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AC5CD8-59AB-4E82-BC4E-8B582D1EA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44" y="0"/>
              <a:ext cx="3048000" cy="22860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C62F8C-86DE-4819-954B-F69BCEE67785}"/>
              </a:ext>
            </a:extLst>
          </p:cNvPr>
          <p:cNvSpPr txBox="1"/>
          <p:nvPr/>
        </p:nvSpPr>
        <p:spPr>
          <a:xfrm>
            <a:off x="633046" y="4178105"/>
            <a:ext cx="3123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8800" dirty="0">
                <a:solidFill>
                  <a:srgbClr val="C8087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dirty="0">
              <a:solidFill>
                <a:srgbClr val="C8087A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88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8BAD02-700D-496F-9BF4-895FFA3D8088}"/>
              </a:ext>
            </a:extLst>
          </p:cNvPr>
          <p:cNvSpPr/>
          <p:nvPr/>
        </p:nvSpPr>
        <p:spPr>
          <a:xfrm>
            <a:off x="630701" y="0"/>
            <a:ext cx="10621108" cy="1135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4800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  <a:p>
            <a:r>
              <a:rPr lang="bn-IN" sz="3600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শোনাঃ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১.১.১</a:t>
            </a:r>
            <a:r>
              <a:rPr lang="bn-IN" sz="28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বাক্য ও শব্দে ব্যবহৃত বাংলা বর্ণমালার ধ্বনি মনযোগ সহকারে শুনবে ও মনে রাখবে।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কারচিহ্নহীন শব্দ মনযোগসহকারে শুনবে ও মনে রাখবে।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১.২.২ কারচিহ্নযুক্ত শব্দ মনযোগ সহকারে শুনবে ও মনে রাখবে।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১.২.৩ কারচিহ্নহীন ও কারচিহ্নযুক্ত শব্দ দিয়ে তৈরি বাক্য শুনবে।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১.৩.১ নির্দেশনা ও অনুরোধ শুনে পালন করবে। 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১.৩.২ প্রশ্ন শুনে বুঝতে পারবে।</a:t>
            </a:r>
            <a:endParaRPr lang="bn-IN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বলাঃ</a:t>
            </a:r>
            <a:endParaRPr lang="bn-IN" sz="2400" u="sng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১.১.১ বাক্য ও শব্দে ব্যবহৃত বাংলা বর্ণমালার ধ্বনি স্পষ্ট ও শুদ্ধভাবে বলতে পারবে।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কারচিহ্নহীন শব্দ স্পষ্টভাবে বলতে পারবে।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১.২.২ কারচিহ্নযুক্তশব্দ স্পষ্টভাবে বলতে পারবে।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১.৩.১ অনুরোধ করতে পারবে।</a:t>
            </a:r>
          </a:p>
          <a:p>
            <a:r>
              <a:rPr lang="bn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১.৩.২ প্রশ্ন করতে ও উত্তর বলতে পারবে।</a:t>
            </a:r>
          </a:p>
          <a:p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IN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32D548-C042-46F7-A4E6-87E4872DFC43}"/>
              </a:ext>
            </a:extLst>
          </p:cNvPr>
          <p:cNvSpPr txBox="1"/>
          <p:nvPr/>
        </p:nvSpPr>
        <p:spPr>
          <a:xfrm>
            <a:off x="1659988" y="520505"/>
            <a:ext cx="8496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8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 একটি ভিডিও দেখি</a:t>
            </a:r>
            <a:endParaRPr lang="en-US" sz="8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4" name="Object 3">
            <a:hlinkClick r:id="" action="ppaction://ole?verb=0"/>
            <a:extLst>
              <a:ext uri="{FF2B5EF4-FFF2-40B4-BE49-F238E27FC236}">
                <a16:creationId xmlns:a16="http://schemas.microsoft.com/office/drawing/2014/main" id="{4E7187D1-17E1-41EF-9259-EDC9D0E525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254998"/>
              </p:ext>
            </p:extLst>
          </p:nvPr>
        </p:nvGraphicFramePr>
        <p:xfrm>
          <a:off x="4056063" y="3208338"/>
          <a:ext cx="40798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" name="Packager Shell Object" showAsIcon="1" r:id="rId3" imgW="4079880" imgH="437760" progId="Package">
                  <p:embed/>
                </p:oleObj>
              </mc:Choice>
              <mc:Fallback>
                <p:oleObj name="Packager Shell Object" showAsIcon="1" r:id="rId3" imgW="4079880" imgH="43776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56063" y="3208338"/>
                        <a:ext cx="4079875" cy="438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48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B24F82-21DB-4275-8454-7E85347C308B}"/>
              </a:ext>
            </a:extLst>
          </p:cNvPr>
          <p:cNvSpPr txBox="1"/>
          <p:nvPr/>
        </p:nvSpPr>
        <p:spPr>
          <a:xfrm>
            <a:off x="-611833" y="454408"/>
            <a:ext cx="11767513" cy="920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যে ভিডিও দেখলাম সেখানে তোতা পাখি কোথায় </a:t>
            </a:r>
          </a:p>
          <a:p>
            <a:pPr lvl="3"/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আছে?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 দেখতে কেমন ?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ডালিম গাছে কি আছে ?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কে কে মৌমাছি দেখেছি হাত তুলি?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r>
              <a:rPr lang="bn-IN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কি জানো, মৌমাছির আরেকটি নাম </a:t>
            </a:r>
            <a:r>
              <a:rPr lang="bn-IN" sz="4800" b="1" dirty="0">
                <a:solidFill>
                  <a:srgbClr val="C8087A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অলি </a:t>
            </a:r>
            <a:r>
              <a:rPr lang="bn-IN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40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3"/>
            <a:r>
              <a:rPr lang="bn-IN" sz="32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lvl="3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3"/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1943100" lvl="3" indent="-571500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D4B192-2A9D-4211-9137-D94AE423FCC2}"/>
              </a:ext>
            </a:extLst>
          </p:cNvPr>
          <p:cNvSpPr/>
          <p:nvPr/>
        </p:nvSpPr>
        <p:spPr>
          <a:xfrm>
            <a:off x="529884" y="365759"/>
            <a:ext cx="10541390" cy="597876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9F9836-00B0-4534-83CE-D9C7893BE3F9}"/>
              </a:ext>
            </a:extLst>
          </p:cNvPr>
          <p:cNvSpPr txBox="1"/>
          <p:nvPr/>
        </p:nvSpPr>
        <p:spPr>
          <a:xfrm>
            <a:off x="8215531" y="1153551"/>
            <a:ext cx="24337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আতা গাছে। 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77E05-015C-4D00-BAF9-A70C59A1466C}"/>
              </a:ext>
            </a:extLst>
          </p:cNvPr>
          <p:cNvSpPr txBox="1"/>
          <p:nvPr/>
        </p:nvSpPr>
        <p:spPr>
          <a:xfrm>
            <a:off x="8215532" y="1768288"/>
            <a:ext cx="2025748" cy="70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সবুজ</a:t>
            </a:r>
            <a:r>
              <a:rPr lang="en-US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F26CCD-61B9-4880-A522-5872D88ED35E}"/>
              </a:ext>
            </a:extLst>
          </p:cNvPr>
          <p:cNvSpPr txBox="1"/>
          <p:nvPr/>
        </p:nvSpPr>
        <p:spPr>
          <a:xfrm>
            <a:off x="8257734" y="2458058"/>
            <a:ext cx="2250831" cy="70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মৌ,মৌমাছি।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8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AB24BC-4F4D-42A0-B5B1-EA738C7CA1C5}"/>
              </a:ext>
            </a:extLst>
          </p:cNvPr>
          <p:cNvSpPr txBox="1"/>
          <p:nvPr/>
        </p:nvSpPr>
        <p:spPr>
          <a:xfrm>
            <a:off x="478477" y="191729"/>
            <a:ext cx="11235045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বাড়িতে পোষা হয় এমন কয়েকটি প্রাণীর নাম তোমরা চিন্তা করে বল।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 কে কে ছাগল দেখেছি হাত তুলি।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ছাগল কি খাই ?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IN" sz="4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 কি জানো, ছাগলের আরেকটি নাম </a:t>
            </a:r>
            <a:r>
              <a:rPr lang="bn-IN" sz="4800" b="1" dirty="0">
                <a:solidFill>
                  <a:srgbClr val="9E06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অজ</a:t>
            </a:r>
            <a:r>
              <a:rPr lang="bn-IN" sz="48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  <a:endParaRPr lang="en-US" sz="4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FC74C66-AACC-4D3B-B800-53B10DE74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0589117"/>
              </p:ext>
            </p:extLst>
          </p:nvPr>
        </p:nvGraphicFramePr>
        <p:xfrm>
          <a:off x="1714963" y="1371139"/>
          <a:ext cx="8992368" cy="4454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2908E48-60E6-4075-B305-F3605BE09772}"/>
              </a:ext>
            </a:extLst>
          </p:cNvPr>
          <p:cNvSpPr txBox="1"/>
          <p:nvPr/>
        </p:nvSpPr>
        <p:spPr>
          <a:xfrm>
            <a:off x="9829800" y="1594247"/>
            <a:ext cx="1547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ঘাস ।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7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B9C4D3-BA2F-4DA7-BA37-119B7CBBC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47B9C4D3-BA2F-4DA7-BA37-119B7CBBC8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BA2313-5DEB-4E86-A05B-AF3126571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1BBA2313-5DEB-4E86-A05B-AF31265719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9CAAC1B-820C-4FB1-A3A7-E98BBA920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F9CAAC1B-820C-4FB1-A3A7-E98BBA920F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F6083E-4004-4AAC-8B55-6A5B37879C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64F6083E-4004-4AAC-8B55-6A5B37879C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315C10F-1A2C-4B68-BE29-57951F8F5B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B315C10F-1A2C-4B68-BE29-57951F8F5B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4CC0FE-C0AE-4E18-9F66-014C5E212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6C4CC0FE-C0AE-4E18-9F66-014C5E2127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864BA4C-4270-477B-89BF-D0AC72610A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8864BA4C-4270-477B-89BF-D0AC72610A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C37626-BB5D-44E7-950D-EB278B95CF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43C37626-BB5D-44E7-950D-EB278B95CF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C58538E-BB26-41D4-8855-C21882A1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5C58538E-BB26-41D4-8855-C21882A138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59CD6F-A53E-4100-92FE-ACC810F3CF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">
                                            <p:graphicEl>
                                              <a:dgm id="{8659CD6F-A53E-4100-92FE-ACC810F3CF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A19981A-1ECC-4EC3-86BB-ED0A1F755C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">
                                            <p:graphicEl>
                                              <a:dgm id="{0A19981A-1ECC-4EC3-86BB-ED0A1F755C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48B728-575F-4259-8691-08C7E0D7F2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4F48B728-575F-4259-8691-08C7E0D7F2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2BE707-97DD-4EF6-BB10-1BD3598D8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">
                                            <p:graphicEl>
                                              <a:dgm id="{002BE707-97DD-4EF6-BB10-1BD3598D84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D89C6DA-86FF-4E5B-9795-973E318F0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3397489"/>
              </p:ext>
            </p:extLst>
          </p:nvPr>
        </p:nvGraphicFramePr>
        <p:xfrm>
          <a:off x="2510302" y="1266092"/>
          <a:ext cx="8128000" cy="5416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9F06F92-7DB3-402C-B163-A0568F0CCB27}"/>
              </a:ext>
            </a:extLst>
          </p:cNvPr>
          <p:cNvSpPr txBox="1"/>
          <p:nvPr/>
        </p:nvSpPr>
        <p:spPr>
          <a:xfrm>
            <a:off x="636172" y="365758"/>
            <a:ext cx="10255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কয়েকটি ফলের নাম চিন্তা করে</a:t>
            </a:r>
            <a:r>
              <a:rPr lang="en-US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বল।</a:t>
            </a:r>
          </a:p>
          <a:p>
            <a:pPr marL="571500" indent="-571500" algn="l">
              <a:buFont typeface="Wingdings" panose="05000000000000000000" pitchFamily="2" charset="2"/>
              <a:buChar char="Ø"/>
            </a:pPr>
            <a:r>
              <a:rPr lang="bn-IN" sz="4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 খেতে কেমন লাগে 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F0C1B1-25D9-46BD-8F89-8A632D0600AA}"/>
              </a:ext>
            </a:extLst>
          </p:cNvPr>
          <p:cNvSpPr txBox="1"/>
          <p:nvPr/>
        </p:nvSpPr>
        <p:spPr>
          <a:xfrm>
            <a:off x="7886700" y="1266092"/>
            <a:ext cx="40433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IN" sz="44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মিষ্টি লাগে,ভাল লাগে।</a:t>
            </a:r>
            <a:endParaRPr lang="en-US" sz="4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464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40905F1-744E-4FB4-8845-CDDD967FFE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C40905F1-744E-4FB4-8845-CDDD967FFE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293FDF3-014C-4805-B523-5C682BAFB1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graphicEl>
                                              <a:dgm id="{5293FDF3-014C-4805-B523-5C682BAFB1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B8C3CE-789E-413C-9EB3-066D122D2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BCB8C3CE-789E-413C-9EB3-066D122D2A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8F3FF2-2CE0-4E07-AE72-99E2788E07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>
                                            <p:graphicEl>
                                              <a:dgm id="{3F8F3FF2-2CE0-4E07-AE72-99E2788E07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0F6536-8E0C-41BE-8C66-021FF1E1D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A40F6536-8E0C-41BE-8C66-021FF1E1D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F3B9A0-F7A8-4A16-A196-910DB14AE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">
                                            <p:graphicEl>
                                              <a:dgm id="{24F3B9A0-F7A8-4A16-A196-910DB14AE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51F2C0-1F75-4662-B6EC-93BEF1DF0C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7951F2C0-1F75-4662-B6EC-93BEF1DF0C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5086521-F5DD-49A1-ABD5-CEE17D5CCE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2">
                                            <p:graphicEl>
                                              <a:dgm id="{D5086521-F5DD-49A1-ABD5-CEE17D5CCE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26C9AA-A3E5-408C-9752-81C4722277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6826C9AA-A3E5-408C-9752-81C4722277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BCA5A7-A3F0-42BC-AE35-296572E282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">
                                            <p:graphicEl>
                                              <a:dgm id="{9EBCA5A7-A3F0-42BC-AE35-296572E282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7778FD2-7456-4B9C-B922-72411C159F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">
                                            <p:graphicEl>
                                              <a:dgm id="{F7778FD2-7456-4B9C-B922-72411C159F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C61CD7C-F4BA-49CD-8377-30D8E79FF7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">
                                            <p:graphicEl>
                                              <a:dgm id="{DC61CD7C-F4BA-49CD-8377-30D8E79FF7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267262-6855-4D59-BEB4-5E2DDAAE9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">
                                            <p:graphicEl>
                                              <a:dgm id="{BE267262-6855-4D59-BEB4-5E2DDAAE91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7DFFBC-F4A5-477B-B9C0-DC4E8797E843}"/>
              </a:ext>
            </a:extLst>
          </p:cNvPr>
          <p:cNvSpPr txBox="1"/>
          <p:nvPr/>
        </p:nvSpPr>
        <p:spPr>
          <a:xfrm>
            <a:off x="1195754" y="1150033"/>
            <a:ext cx="9931791" cy="4278094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66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</a:p>
          <a:p>
            <a:r>
              <a:rPr lang="bn-IN" sz="13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 শিখিঃ</a:t>
            </a:r>
            <a:r>
              <a:rPr lang="bn-IN" sz="1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IN" sz="13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bn-IN" sz="16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138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IN" sz="13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55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40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434</Words>
  <Application>Microsoft Office PowerPoint</Application>
  <PresentationFormat>Widescreen</PresentationFormat>
  <Paragraphs>154</Paragraphs>
  <Slides>37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DPE</dc:creator>
  <cp:lastModifiedBy>DPE</cp:lastModifiedBy>
  <cp:revision>268</cp:revision>
  <dcterms:created xsi:type="dcterms:W3CDTF">2018-05-18T05:14:19Z</dcterms:created>
  <dcterms:modified xsi:type="dcterms:W3CDTF">2018-05-25T03:13:53Z</dcterms:modified>
</cp:coreProperties>
</file>